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26"/>
  </p:notesMasterIdLst>
  <p:sldIdLst>
    <p:sldId id="323" r:id="rId2"/>
    <p:sldId id="306" r:id="rId3"/>
    <p:sldId id="311" r:id="rId4"/>
    <p:sldId id="329" r:id="rId5"/>
    <p:sldId id="312" r:id="rId6"/>
    <p:sldId id="327" r:id="rId7"/>
    <p:sldId id="330" r:id="rId8"/>
    <p:sldId id="313" r:id="rId9"/>
    <p:sldId id="314" r:id="rId10"/>
    <p:sldId id="315" r:id="rId11"/>
    <p:sldId id="316" r:id="rId12"/>
    <p:sldId id="328" r:id="rId13"/>
    <p:sldId id="326" r:id="rId14"/>
    <p:sldId id="325" r:id="rId15"/>
    <p:sldId id="317" r:id="rId16"/>
    <p:sldId id="331" r:id="rId17"/>
    <p:sldId id="318" r:id="rId18"/>
    <p:sldId id="319" r:id="rId19"/>
    <p:sldId id="332" r:id="rId20"/>
    <p:sldId id="320" r:id="rId21"/>
    <p:sldId id="322" r:id="rId22"/>
    <p:sldId id="321" r:id="rId23"/>
    <p:sldId id="333" r:id="rId24"/>
    <p:sldId id="324" r:id="rId25"/>
  </p:sldIdLst>
  <p:sldSz cx="9720263" cy="6372225"/>
  <p:notesSz cx="6858000" cy="9144000"/>
  <p:embeddedFontLst>
    <p:embeddedFont>
      <p:font typeface="American Captain Eternal" panose="02000503030000020004" pitchFamily="50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Franklin Gothic Book" panose="020B0503020102020204" pitchFamily="34" charset="0"/>
      <p:regular r:id="rId34"/>
      <p:italic r:id="rId35"/>
    </p:embeddedFont>
    <p:embeddedFont>
      <p:font typeface="Franklin Gothic Demi Cond" panose="020B0706030402020204" pitchFamily="34" charset="0"/>
      <p:regular r:id="rId36"/>
    </p:embeddedFont>
    <p:embeddedFont>
      <p:font typeface="Franklin Gothic Heavy" panose="020B0903020102020204" pitchFamily="34" charset="0"/>
      <p:regular r:id="rId37"/>
      <p:italic r:id="rId38"/>
    </p:embeddedFont>
    <p:embeddedFont>
      <p:font typeface="One Stroke Script LET" pitchFamily="2" charset="0"/>
      <p:regular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F70EAAD1-6152-432D-9C5A-A83445F3062E}">
          <p14:sldIdLst>
            <p14:sldId id="323"/>
            <p14:sldId id="306"/>
            <p14:sldId id="311"/>
            <p14:sldId id="329"/>
            <p14:sldId id="312"/>
            <p14:sldId id="327"/>
            <p14:sldId id="330"/>
            <p14:sldId id="313"/>
            <p14:sldId id="314"/>
            <p14:sldId id="315"/>
            <p14:sldId id="316"/>
            <p14:sldId id="328"/>
            <p14:sldId id="326"/>
            <p14:sldId id="325"/>
          </p14:sldIdLst>
        </p14:section>
        <p14:section name="Sezione senza titolo" id="{53F69FF5-4BF9-46F5-9DD2-FC13658F5D0F}">
          <p14:sldIdLst>
            <p14:sldId id="317"/>
            <p14:sldId id="331"/>
            <p14:sldId id="318"/>
            <p14:sldId id="319"/>
            <p14:sldId id="332"/>
            <p14:sldId id="320"/>
            <p14:sldId id="322"/>
            <p14:sldId id="321"/>
            <p14:sldId id="333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75DBFF"/>
    <a:srgbClr val="005EC4"/>
    <a:srgbClr val="003398"/>
    <a:srgbClr val="C78325"/>
    <a:srgbClr val="DF8E17"/>
    <a:srgbClr val="DCAD2E"/>
    <a:srgbClr val="404559"/>
    <a:srgbClr val="5D422C"/>
    <a:srgbClr val="5C82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046" autoAdjust="0"/>
    <p:restoredTop sz="94660"/>
  </p:normalViewPr>
  <p:slideViewPr>
    <p:cSldViewPr snapToGrid="0">
      <p:cViewPr varScale="1">
        <p:scale>
          <a:sx n="90" d="100"/>
          <a:sy n="90" d="100"/>
        </p:scale>
        <p:origin x="826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EE9A9-08DB-4630-AAFC-47C1B601005B}" type="datetimeFigureOut">
              <a:rPr lang="it-IT" smtClean="0"/>
              <a:t>01/05/2023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76325" y="1143000"/>
            <a:ext cx="47053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311B2-C920-49AD-BC95-33CBD839D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774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448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641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971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2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0096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806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145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021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048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504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200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591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181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516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24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72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626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343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57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9415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76325" y="1143000"/>
            <a:ext cx="470535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24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042862"/>
            <a:ext cx="8262224" cy="2218478"/>
          </a:xfrm>
        </p:spPr>
        <p:txBody>
          <a:bodyPr anchor="b"/>
          <a:lstStyle>
            <a:lvl1pPr algn="ctr">
              <a:defRPr sz="557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3346894"/>
            <a:ext cx="7290197" cy="1538479"/>
          </a:xfrm>
        </p:spPr>
        <p:txBody>
          <a:bodyPr/>
          <a:lstStyle>
            <a:lvl1pPr marL="0" indent="0" algn="ctr">
              <a:buNone/>
              <a:defRPr sz="2230"/>
            </a:lvl1pPr>
            <a:lvl2pPr marL="424830" indent="0" algn="ctr">
              <a:buNone/>
              <a:defRPr sz="1858"/>
            </a:lvl2pPr>
            <a:lvl3pPr marL="849660" indent="0" algn="ctr">
              <a:buNone/>
              <a:defRPr sz="1673"/>
            </a:lvl3pPr>
            <a:lvl4pPr marL="1274491" indent="0" algn="ctr">
              <a:buNone/>
              <a:defRPr sz="1487"/>
            </a:lvl4pPr>
            <a:lvl5pPr marL="1699321" indent="0" algn="ctr">
              <a:buNone/>
              <a:defRPr sz="1487"/>
            </a:lvl5pPr>
            <a:lvl6pPr marL="2124151" indent="0" algn="ctr">
              <a:buNone/>
              <a:defRPr sz="1487"/>
            </a:lvl6pPr>
            <a:lvl7pPr marL="2548981" indent="0" algn="ctr">
              <a:buNone/>
              <a:defRPr sz="1487"/>
            </a:lvl7pPr>
            <a:lvl8pPr marL="2973812" indent="0" algn="ctr">
              <a:buNone/>
              <a:defRPr sz="1487"/>
            </a:lvl8pPr>
            <a:lvl9pPr marL="3398642" indent="0" algn="ctr">
              <a:buNone/>
              <a:defRPr sz="1487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01/05/2023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37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01/05/2023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320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339262"/>
            <a:ext cx="2095932" cy="5400166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339262"/>
            <a:ext cx="6166292" cy="540016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01/05/2023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91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01/05/2023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1588633"/>
            <a:ext cx="8383727" cy="2650668"/>
          </a:xfrm>
        </p:spPr>
        <p:txBody>
          <a:bodyPr anchor="b"/>
          <a:lstStyle>
            <a:lvl1pPr>
              <a:defRPr sz="557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4264377"/>
            <a:ext cx="8383727" cy="1393924"/>
          </a:xfrm>
        </p:spPr>
        <p:txBody>
          <a:bodyPr/>
          <a:lstStyle>
            <a:lvl1pPr marL="0" indent="0">
              <a:buNone/>
              <a:defRPr sz="2230">
                <a:solidFill>
                  <a:schemeClr val="tx1"/>
                </a:solidFill>
              </a:defRPr>
            </a:lvl1pPr>
            <a:lvl2pPr marL="424830" indent="0">
              <a:buNone/>
              <a:defRPr sz="1858">
                <a:solidFill>
                  <a:schemeClr val="tx1">
                    <a:tint val="75000"/>
                  </a:schemeClr>
                </a:solidFill>
              </a:defRPr>
            </a:lvl2pPr>
            <a:lvl3pPr marL="849660" indent="0">
              <a:buNone/>
              <a:defRPr sz="1673">
                <a:solidFill>
                  <a:schemeClr val="tx1">
                    <a:tint val="75000"/>
                  </a:schemeClr>
                </a:solidFill>
              </a:defRPr>
            </a:lvl3pPr>
            <a:lvl4pPr marL="127449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4pPr>
            <a:lvl5pPr marL="169932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5pPr>
            <a:lvl6pPr marL="212415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6pPr>
            <a:lvl7pPr marL="2548981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7pPr>
            <a:lvl8pPr marL="2973812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8pPr>
            <a:lvl9pPr marL="3398642" indent="0">
              <a:buNone/>
              <a:defRPr sz="1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01/05/2023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50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1696310"/>
            <a:ext cx="4131112" cy="404311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1696310"/>
            <a:ext cx="4131112" cy="404311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01/05/2023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415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339263"/>
            <a:ext cx="8383727" cy="123166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1562080"/>
            <a:ext cx="4112126" cy="765552"/>
          </a:xfrm>
        </p:spPr>
        <p:txBody>
          <a:bodyPr anchor="b"/>
          <a:lstStyle>
            <a:lvl1pPr marL="0" indent="0">
              <a:buNone/>
              <a:defRPr sz="2230" b="1"/>
            </a:lvl1pPr>
            <a:lvl2pPr marL="424830" indent="0">
              <a:buNone/>
              <a:defRPr sz="1858" b="1"/>
            </a:lvl2pPr>
            <a:lvl3pPr marL="849660" indent="0">
              <a:buNone/>
              <a:defRPr sz="1673" b="1"/>
            </a:lvl3pPr>
            <a:lvl4pPr marL="1274491" indent="0">
              <a:buNone/>
              <a:defRPr sz="1487" b="1"/>
            </a:lvl4pPr>
            <a:lvl5pPr marL="1699321" indent="0">
              <a:buNone/>
              <a:defRPr sz="1487" b="1"/>
            </a:lvl5pPr>
            <a:lvl6pPr marL="2124151" indent="0">
              <a:buNone/>
              <a:defRPr sz="1487" b="1"/>
            </a:lvl6pPr>
            <a:lvl7pPr marL="2548981" indent="0">
              <a:buNone/>
              <a:defRPr sz="1487" b="1"/>
            </a:lvl7pPr>
            <a:lvl8pPr marL="2973812" indent="0">
              <a:buNone/>
              <a:defRPr sz="1487" b="1"/>
            </a:lvl8pPr>
            <a:lvl9pPr marL="3398642" indent="0">
              <a:buNone/>
              <a:defRPr sz="148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2327632"/>
            <a:ext cx="4112126" cy="342359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1562080"/>
            <a:ext cx="4132378" cy="765552"/>
          </a:xfrm>
        </p:spPr>
        <p:txBody>
          <a:bodyPr anchor="b"/>
          <a:lstStyle>
            <a:lvl1pPr marL="0" indent="0">
              <a:buNone/>
              <a:defRPr sz="2230" b="1"/>
            </a:lvl1pPr>
            <a:lvl2pPr marL="424830" indent="0">
              <a:buNone/>
              <a:defRPr sz="1858" b="1"/>
            </a:lvl2pPr>
            <a:lvl3pPr marL="849660" indent="0">
              <a:buNone/>
              <a:defRPr sz="1673" b="1"/>
            </a:lvl3pPr>
            <a:lvl4pPr marL="1274491" indent="0">
              <a:buNone/>
              <a:defRPr sz="1487" b="1"/>
            </a:lvl4pPr>
            <a:lvl5pPr marL="1699321" indent="0">
              <a:buNone/>
              <a:defRPr sz="1487" b="1"/>
            </a:lvl5pPr>
            <a:lvl6pPr marL="2124151" indent="0">
              <a:buNone/>
              <a:defRPr sz="1487" b="1"/>
            </a:lvl6pPr>
            <a:lvl7pPr marL="2548981" indent="0">
              <a:buNone/>
              <a:defRPr sz="1487" b="1"/>
            </a:lvl7pPr>
            <a:lvl8pPr marL="2973812" indent="0">
              <a:buNone/>
              <a:defRPr sz="1487" b="1"/>
            </a:lvl8pPr>
            <a:lvl9pPr marL="3398642" indent="0">
              <a:buNone/>
              <a:defRPr sz="1487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2327632"/>
            <a:ext cx="4132378" cy="342359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01/05/2023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75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01/05/2023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42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01/05/2023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263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24815"/>
            <a:ext cx="3135038" cy="1486853"/>
          </a:xfrm>
        </p:spPr>
        <p:txBody>
          <a:bodyPr anchor="b"/>
          <a:lstStyle>
            <a:lvl1pPr>
              <a:defRPr sz="297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917484"/>
            <a:ext cx="4920883" cy="4528410"/>
          </a:xfrm>
        </p:spPr>
        <p:txBody>
          <a:bodyPr/>
          <a:lstStyle>
            <a:lvl1pPr>
              <a:defRPr sz="2973"/>
            </a:lvl1pPr>
            <a:lvl2pPr>
              <a:defRPr sz="2602"/>
            </a:lvl2pPr>
            <a:lvl3pPr>
              <a:defRPr sz="2230"/>
            </a:lvl3pPr>
            <a:lvl4pPr>
              <a:defRPr sz="1858"/>
            </a:lvl4pPr>
            <a:lvl5pPr>
              <a:defRPr sz="1858"/>
            </a:lvl5pPr>
            <a:lvl6pPr>
              <a:defRPr sz="1858"/>
            </a:lvl6pPr>
            <a:lvl7pPr>
              <a:defRPr sz="1858"/>
            </a:lvl7pPr>
            <a:lvl8pPr>
              <a:defRPr sz="1858"/>
            </a:lvl8pPr>
            <a:lvl9pPr>
              <a:defRPr sz="185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1911667"/>
            <a:ext cx="3135038" cy="3541601"/>
          </a:xfrm>
        </p:spPr>
        <p:txBody>
          <a:bodyPr/>
          <a:lstStyle>
            <a:lvl1pPr marL="0" indent="0">
              <a:buNone/>
              <a:defRPr sz="1487"/>
            </a:lvl1pPr>
            <a:lvl2pPr marL="424830" indent="0">
              <a:buNone/>
              <a:defRPr sz="1301"/>
            </a:lvl2pPr>
            <a:lvl3pPr marL="849660" indent="0">
              <a:buNone/>
              <a:defRPr sz="1115"/>
            </a:lvl3pPr>
            <a:lvl4pPr marL="1274491" indent="0">
              <a:buNone/>
              <a:defRPr sz="929"/>
            </a:lvl4pPr>
            <a:lvl5pPr marL="1699321" indent="0">
              <a:buNone/>
              <a:defRPr sz="929"/>
            </a:lvl5pPr>
            <a:lvl6pPr marL="2124151" indent="0">
              <a:buNone/>
              <a:defRPr sz="929"/>
            </a:lvl6pPr>
            <a:lvl7pPr marL="2548981" indent="0">
              <a:buNone/>
              <a:defRPr sz="929"/>
            </a:lvl7pPr>
            <a:lvl8pPr marL="2973812" indent="0">
              <a:buNone/>
              <a:defRPr sz="929"/>
            </a:lvl8pPr>
            <a:lvl9pPr marL="3398642" indent="0">
              <a:buNone/>
              <a:defRPr sz="92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01/05/2023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2451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24815"/>
            <a:ext cx="3135038" cy="1486853"/>
          </a:xfrm>
        </p:spPr>
        <p:txBody>
          <a:bodyPr anchor="b"/>
          <a:lstStyle>
            <a:lvl1pPr>
              <a:defRPr sz="297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917484"/>
            <a:ext cx="4920883" cy="4528410"/>
          </a:xfrm>
        </p:spPr>
        <p:txBody>
          <a:bodyPr anchor="t"/>
          <a:lstStyle>
            <a:lvl1pPr marL="0" indent="0">
              <a:buNone/>
              <a:defRPr sz="2973"/>
            </a:lvl1pPr>
            <a:lvl2pPr marL="424830" indent="0">
              <a:buNone/>
              <a:defRPr sz="2602"/>
            </a:lvl2pPr>
            <a:lvl3pPr marL="849660" indent="0">
              <a:buNone/>
              <a:defRPr sz="2230"/>
            </a:lvl3pPr>
            <a:lvl4pPr marL="1274491" indent="0">
              <a:buNone/>
              <a:defRPr sz="1858"/>
            </a:lvl4pPr>
            <a:lvl5pPr marL="1699321" indent="0">
              <a:buNone/>
              <a:defRPr sz="1858"/>
            </a:lvl5pPr>
            <a:lvl6pPr marL="2124151" indent="0">
              <a:buNone/>
              <a:defRPr sz="1858"/>
            </a:lvl6pPr>
            <a:lvl7pPr marL="2548981" indent="0">
              <a:buNone/>
              <a:defRPr sz="1858"/>
            </a:lvl7pPr>
            <a:lvl8pPr marL="2973812" indent="0">
              <a:buNone/>
              <a:defRPr sz="1858"/>
            </a:lvl8pPr>
            <a:lvl9pPr marL="3398642" indent="0">
              <a:buNone/>
              <a:defRPr sz="185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1911667"/>
            <a:ext cx="3135038" cy="3541601"/>
          </a:xfrm>
        </p:spPr>
        <p:txBody>
          <a:bodyPr/>
          <a:lstStyle>
            <a:lvl1pPr marL="0" indent="0">
              <a:buNone/>
              <a:defRPr sz="1487"/>
            </a:lvl1pPr>
            <a:lvl2pPr marL="424830" indent="0">
              <a:buNone/>
              <a:defRPr sz="1301"/>
            </a:lvl2pPr>
            <a:lvl3pPr marL="849660" indent="0">
              <a:buNone/>
              <a:defRPr sz="1115"/>
            </a:lvl3pPr>
            <a:lvl4pPr marL="1274491" indent="0">
              <a:buNone/>
              <a:defRPr sz="929"/>
            </a:lvl4pPr>
            <a:lvl5pPr marL="1699321" indent="0">
              <a:buNone/>
              <a:defRPr sz="929"/>
            </a:lvl5pPr>
            <a:lvl6pPr marL="2124151" indent="0">
              <a:buNone/>
              <a:defRPr sz="929"/>
            </a:lvl6pPr>
            <a:lvl7pPr marL="2548981" indent="0">
              <a:buNone/>
              <a:defRPr sz="929"/>
            </a:lvl7pPr>
            <a:lvl8pPr marL="2973812" indent="0">
              <a:buNone/>
              <a:defRPr sz="929"/>
            </a:lvl8pPr>
            <a:lvl9pPr marL="3398642" indent="0">
              <a:buNone/>
              <a:defRPr sz="92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8830-4370-42E3-A830-712B864B7EE7}" type="datetimeFigureOut">
              <a:rPr lang="it-IT" smtClean="0"/>
              <a:t>01/05/2023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61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339263"/>
            <a:ext cx="8383727" cy="1231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1696310"/>
            <a:ext cx="8383727" cy="4043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5906110"/>
            <a:ext cx="2187059" cy="339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A8830-4370-42E3-A830-712B864B7EE7}" type="datetimeFigureOut">
              <a:rPr lang="it-IT" smtClean="0"/>
              <a:t>01/05/2023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5906110"/>
            <a:ext cx="3280589" cy="339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5906110"/>
            <a:ext cx="2187059" cy="339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E5DF3-C0A3-41E0-80E6-571FBFC48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2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849660" rtl="0" eaLnBrk="1" latinLnBrk="0" hangingPunct="1">
        <a:lnSpc>
          <a:spcPct val="90000"/>
        </a:lnSpc>
        <a:spcBef>
          <a:spcPct val="0"/>
        </a:spcBef>
        <a:buNone/>
        <a:defRPr sz="40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2415" indent="-212415" algn="l" defTabSz="849660" rtl="0" eaLnBrk="1" latinLnBrk="0" hangingPunct="1">
        <a:lnSpc>
          <a:spcPct val="90000"/>
        </a:lnSpc>
        <a:spcBef>
          <a:spcPts val="929"/>
        </a:spcBef>
        <a:buFont typeface="Arial" panose="020B0604020202020204" pitchFamily="34" charset="0"/>
        <a:buChar char="•"/>
        <a:defRPr sz="2602" kern="1200">
          <a:solidFill>
            <a:schemeClr val="tx1"/>
          </a:solidFill>
          <a:latin typeface="+mn-lt"/>
          <a:ea typeface="+mn-ea"/>
          <a:cs typeface="+mn-cs"/>
        </a:defRPr>
      </a:lvl1pPr>
      <a:lvl2pPr marL="637245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2230" kern="1200">
          <a:solidFill>
            <a:schemeClr val="tx1"/>
          </a:solidFill>
          <a:latin typeface="+mn-lt"/>
          <a:ea typeface="+mn-ea"/>
          <a:cs typeface="+mn-cs"/>
        </a:defRPr>
      </a:lvl2pPr>
      <a:lvl3pPr marL="106207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8690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4pPr>
      <a:lvl5pPr marL="191173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5pPr>
      <a:lvl6pPr marL="2336566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6pPr>
      <a:lvl7pPr marL="2761397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7pPr>
      <a:lvl8pPr marL="3186227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8pPr>
      <a:lvl9pPr marL="3611057" indent="-212415" algn="l" defTabSz="849660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1pPr>
      <a:lvl2pPr marL="424830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2pPr>
      <a:lvl3pPr marL="849660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3pPr>
      <a:lvl4pPr marL="127449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4pPr>
      <a:lvl5pPr marL="169932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5pPr>
      <a:lvl6pPr marL="212415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6pPr>
      <a:lvl7pPr marL="2548981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7pPr>
      <a:lvl8pPr marL="2973812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8pPr>
      <a:lvl9pPr marL="3398642" algn="l" defTabSz="849660" rtl="0" eaLnBrk="1" latinLnBrk="0" hangingPunct="1">
        <a:defRPr sz="16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.png"/><Relationship Id="rId5" Type="http://schemas.openxmlformats.org/officeDocument/2006/relationships/image" Target="../media/image53.png"/><Relationship Id="rId10" Type="http://schemas.openxmlformats.org/officeDocument/2006/relationships/image" Target="../media/image8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2.jpg"/><Relationship Id="rId5" Type="http://schemas.openxmlformats.org/officeDocument/2006/relationships/image" Target="../media/image5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jpe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microsoft.com/office/2007/relationships/hdphoto" Target="../media/hdphoto5.wdp"/><Relationship Id="rId10" Type="http://schemas.openxmlformats.org/officeDocument/2006/relationships/image" Target="../media/image72.jpeg"/><Relationship Id="rId4" Type="http://schemas.openxmlformats.org/officeDocument/2006/relationships/image" Target="../media/image68.png"/><Relationship Id="rId9" Type="http://schemas.openxmlformats.org/officeDocument/2006/relationships/image" Target="../media/image8.png"/><Relationship Id="rId1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2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5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26" Type="http://schemas.openxmlformats.org/officeDocument/2006/relationships/image" Target="../media/image109.png"/><Relationship Id="rId3" Type="http://schemas.openxmlformats.org/officeDocument/2006/relationships/image" Target="../media/image86.jpeg"/><Relationship Id="rId21" Type="http://schemas.openxmlformats.org/officeDocument/2006/relationships/image" Target="../media/image104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5" Type="http://schemas.openxmlformats.org/officeDocument/2006/relationships/image" Target="../media/image108.png"/><Relationship Id="rId2" Type="http://schemas.openxmlformats.org/officeDocument/2006/relationships/image" Target="../media/image85.jpe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24" Type="http://schemas.openxmlformats.org/officeDocument/2006/relationships/image" Target="../media/image107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7.wdp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2.png"/><Relationship Id="rId5" Type="http://schemas.microsoft.com/office/2007/relationships/hdphoto" Target="../media/hdphoto6.wdp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2D7A25D-E6A3-231D-4F1F-A0FDDC365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" y="0"/>
            <a:ext cx="9578566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7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-7125"/>
            <a:ext cx="9013616" cy="6372225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12089" y="287449"/>
            <a:ext cx="3308160" cy="4671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400" i="1" spc="300" dirty="0" err="1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Xsa</a:t>
            </a:r>
            <a:r>
              <a:rPr lang="it-IT" sz="24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 più grande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371" y="233651"/>
            <a:ext cx="769674" cy="33888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r="6728"/>
          <a:stretch/>
        </p:blipFill>
        <p:spPr>
          <a:xfrm>
            <a:off x="6471127" y="5239115"/>
            <a:ext cx="3237046" cy="7710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720BA66-487F-A4BC-5135-650052FC14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8" t="50004" r="57307" b="35293"/>
          <a:stretch/>
        </p:blipFill>
        <p:spPr>
          <a:xfrm>
            <a:off x="-538862" y="662403"/>
            <a:ext cx="3739262" cy="2344063"/>
          </a:xfrm>
          <a:prstGeom prst="parallelogram">
            <a:avLst/>
          </a:prstGeom>
          <a:effectLst>
            <a:softEdge rad="139700"/>
          </a:effectLst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t="103" r="-218" b="18243"/>
          <a:stretch/>
        </p:blipFill>
        <p:spPr>
          <a:xfrm>
            <a:off x="1749505" y="102467"/>
            <a:ext cx="7638003" cy="5611829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7C35EE00-D475-E804-7385-5B62316C5836}"/>
              </a:ext>
            </a:extLst>
          </p:cNvPr>
          <p:cNvSpPr/>
          <p:nvPr/>
        </p:nvSpPr>
        <p:spPr>
          <a:xfrm>
            <a:off x="555382" y="916046"/>
            <a:ext cx="1307924" cy="130792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523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-7125"/>
            <a:ext cx="9013616" cy="637222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82026" y="191705"/>
            <a:ext cx="3282118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Colera a 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135940-D4D7-2A8B-6211-919E43A77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44" y="-157357"/>
            <a:ext cx="2220401" cy="191761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075ACA9-349E-5F39-67B1-51A87010B1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" b="1427"/>
          <a:stretch/>
        </p:blipFill>
        <p:spPr>
          <a:xfrm>
            <a:off x="2265295" y="833625"/>
            <a:ext cx="6612361" cy="4262150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F66AA02-9A2F-52F2-3D36-D274D64AD1B1}"/>
              </a:ext>
            </a:extLst>
          </p:cNvPr>
          <p:cNvSpPr txBox="1"/>
          <p:nvPr/>
        </p:nvSpPr>
        <p:spPr>
          <a:xfrm>
            <a:off x="6712165" y="307656"/>
            <a:ext cx="185841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E0933E"/>
                </a:solidFill>
                <a:latin typeface="Franklin Gothic Heavy" panose="020B0903020102020204" pitchFamily="34" charset="0"/>
              </a:rPr>
              <a:t>Giugno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D11604-C7A2-0C66-18C2-278729C65CA8}"/>
              </a:ext>
            </a:extLst>
          </p:cNvPr>
          <p:cNvSpPr txBox="1"/>
          <p:nvPr/>
        </p:nvSpPr>
        <p:spPr>
          <a:xfrm>
            <a:off x="5431970" y="5377523"/>
            <a:ext cx="4296179" cy="691023"/>
          </a:xfrm>
          <a:prstGeom prst="rect">
            <a:avLst/>
          </a:prstGeom>
          <a:solidFill>
            <a:srgbClr val="005EC4"/>
          </a:solidFill>
        </p:spPr>
        <p:txBody>
          <a:bodyPr wrap="square" bIns="0" rtlCol="0" anchor="ctr" anchorCtr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3200" b="1" cap="small" dirty="0">
                <a:solidFill>
                  <a:srgbClr val="00FFFF"/>
                </a:solidFill>
              </a:rPr>
              <a:t>Medaglietta Miracolosa</a:t>
            </a:r>
          </a:p>
          <a:p>
            <a:pPr algn="ctr">
              <a:lnSpc>
                <a:spcPts val="2400"/>
              </a:lnSpc>
            </a:pPr>
            <a:r>
              <a:rPr lang="it-IT" sz="2800" dirty="0">
                <a:solidFill>
                  <a:schemeClr val="bg1"/>
                </a:solidFill>
                <a:latin typeface="One Stroke Script LET" pitchFamily="2" charset="0"/>
              </a:rPr>
              <a:t>14 giovani  più </a:t>
            </a:r>
            <a:r>
              <a:rPr lang="it-IT" sz="2000" dirty="0">
                <a:solidFill>
                  <a:schemeClr val="bg1"/>
                </a:solidFill>
                <a:latin typeface="One Stroke Script LET" pitchFamily="2" charset="0"/>
              </a:rPr>
              <a:t>►</a:t>
            </a:r>
            <a:r>
              <a:rPr lang="it-IT" sz="2800" dirty="0">
                <a:solidFill>
                  <a:schemeClr val="bg1"/>
                </a:solidFill>
                <a:latin typeface="One Stroke Script LET" pitchFamily="2" charset="0"/>
              </a:rPr>
              <a:t> 40</a:t>
            </a:r>
            <a:endParaRPr lang="it-IT" sz="3200" b="1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  <p:pic>
        <p:nvPicPr>
          <p:cNvPr id="11" name="Immagine 10" descr="Immagine che contiene moneta&#10;&#10;Descrizione generata automaticamente">
            <a:extLst>
              <a:ext uri="{FF2B5EF4-FFF2-40B4-BE49-F238E27FC236}">
                <a16:creationId xmlns:a16="http://schemas.microsoft.com/office/drawing/2014/main" id="{379A0423-0FAB-368D-80E6-1C3284A7BB9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15" b="99768" l="2007" r="96222">
                        <a14:foregroundMark x1="53011" y1="5646" x2="68595" y2="58546"/>
                        <a14:foregroundMark x1="68595" y1="58546" x2="30224" y2="24285"/>
                        <a14:foregroundMark x1="30224" y1="24285" x2="52420" y2="4640"/>
                        <a14:foregroundMark x1="66116" y1="5955" x2="66116" y2="5955"/>
                        <a14:foregroundMark x1="91263" y1="46249" x2="87249" y2="68445"/>
                        <a14:foregroundMark x1="40850" y1="94200" x2="62102" y2="93194"/>
                        <a14:foregroundMark x1="49941" y1="98840" x2="49941" y2="98840"/>
                        <a14:foregroundMark x1="8619" y1="38670" x2="21133" y2="27146"/>
                        <a14:foregroundMark x1="39906" y1="7579" x2="39906" y2="7579"/>
                        <a14:foregroundMark x1="39906" y1="7270" x2="19126" y2="20186"/>
                        <a14:foregroundMark x1="76151" y1="15545" x2="92798" y2="38979"/>
                        <a14:foregroundMark x1="69067" y1="8971" x2="84770" y2="25135"/>
                        <a14:foregroundMark x1="84770" y1="25135" x2="84770" y2="25135"/>
                        <a14:foregroundMark x1="35773" y1="4331" x2="55018" y2="3944"/>
                        <a14:foregroundMark x1="96340" y1="38979" x2="94805" y2="44625"/>
                        <a14:foregroundMark x1="85714" y1="80665" x2="69067" y2="91570"/>
                        <a14:foregroundMark x1="89256" y1="78345" x2="71074" y2="92885"/>
                        <a14:foregroundMark x1="15112" y1="86620" x2="31287" y2="94200"/>
                        <a14:foregroundMark x1="2479" y1="47951" x2="3070" y2="62800"/>
                        <a14:foregroundMark x1="53011" y1="2011" x2="79221" y2="11214"/>
                        <a14:foregroundMark x1="29280" y1="94509" x2="55018" y2="99459"/>
                        <a14:foregroundMark x1="85242" y1="84919" x2="44392" y2="95282"/>
                        <a14:foregroundMark x1="44392" y1="95282" x2="25738" y2="93890"/>
                        <a14:foregroundMark x1="34829" y1="97525" x2="42857" y2="99768"/>
                        <a14:foregroundMark x1="58560" y1="98453" x2="81700" y2="87548"/>
                        <a14:foregroundMark x1="70130" y1="95205" x2="70130" y2="95205"/>
                        <a14:foregroundMark x1="72137" y1="93503" x2="71665" y2="94509"/>
                        <a14:foregroundMark x1="77686" y1="89869" x2="77686" y2="91570"/>
                        <a14:foregroundMark x1="87721" y1="80278" x2="68713" y2="94818"/>
                        <a14:foregroundMark x1="68713" y1="94818" x2="55018" y2="99459"/>
                        <a14:foregroundMark x1="55490" y1="2320" x2="61039" y2="1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3" y="877876"/>
            <a:ext cx="1794743" cy="2739790"/>
          </a:xfrm>
          <a:prstGeom prst="rect">
            <a:avLst/>
          </a:prstGeom>
        </p:spPr>
      </p:pic>
      <p:pic>
        <p:nvPicPr>
          <p:cNvPr id="15" name="Immagine 14" descr="Immagine che contiene moneta&#10;&#10;Descrizione generata automaticamente">
            <a:extLst>
              <a:ext uri="{FF2B5EF4-FFF2-40B4-BE49-F238E27FC236}">
                <a16:creationId xmlns:a16="http://schemas.microsoft.com/office/drawing/2014/main" id="{C87E24BB-EDA1-E104-589D-9DC755FC25F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19" b="99448" l="6198" r="96782">
                        <a14:foregroundMark x1="20262" y1="15445" x2="74851" y2="13002"/>
                        <a14:foregroundMark x1="74851" y1="13002" x2="81764" y2="15445"/>
                        <a14:foregroundMark x1="6317" y1="69346" x2="96782" y2="68952"/>
                        <a14:foregroundMark x1="46841" y1="99448" x2="49106" y2="4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04" y="4039894"/>
            <a:ext cx="1168779" cy="176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9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-7125"/>
            <a:ext cx="9013616" cy="637222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r="4821"/>
          <a:stretch/>
        </p:blipFill>
        <p:spPr>
          <a:xfrm>
            <a:off x="7065488" y="5323618"/>
            <a:ext cx="2654774" cy="63239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82026" y="191705"/>
            <a:ext cx="3282118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Chiesa e Fede</a:t>
            </a:r>
          </a:p>
        </p:txBody>
      </p:sp>
      <p:pic>
        <p:nvPicPr>
          <p:cNvPr id="5" name="Immagine 4" descr="Immagine che contiene testo, interni, altare, decorato&#10;&#10;Descrizione generata automaticamente">
            <a:extLst>
              <a:ext uri="{FF2B5EF4-FFF2-40B4-BE49-F238E27FC236}">
                <a16:creationId xmlns:a16="http://schemas.microsoft.com/office/drawing/2014/main" id="{117DC318-10E4-3E9E-0DF2-C433139BC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 t="11371" r="6321" b="11883"/>
          <a:stretch/>
        </p:blipFill>
        <p:spPr>
          <a:xfrm>
            <a:off x="1939996" y="754351"/>
            <a:ext cx="6719474" cy="4796146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1135940-D4D7-2A8B-6211-919E43A774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44" y="-157357"/>
            <a:ext cx="2220401" cy="1917617"/>
          </a:xfrm>
          <a:prstGeom prst="rect">
            <a:avLst/>
          </a:prstGeom>
        </p:spPr>
      </p:pic>
      <p:pic>
        <p:nvPicPr>
          <p:cNvPr id="2" name="Immagine 1" descr="Immagine che contiene testo, interni, altare, decorato&#10;&#10;Descrizione generata automaticamente">
            <a:extLst>
              <a:ext uri="{FF2B5EF4-FFF2-40B4-BE49-F238E27FC236}">
                <a16:creationId xmlns:a16="http://schemas.microsoft.com/office/drawing/2014/main" id="{8075ACA9-349E-5F39-67B1-51A87010B1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3" t="46947" r="24856" b="14978"/>
          <a:stretch/>
        </p:blipFill>
        <p:spPr>
          <a:xfrm>
            <a:off x="1580848" y="753204"/>
            <a:ext cx="7429330" cy="4788746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F66AA02-9A2F-52F2-3D36-D274D64AD1B1}"/>
              </a:ext>
            </a:extLst>
          </p:cNvPr>
          <p:cNvSpPr txBox="1"/>
          <p:nvPr/>
        </p:nvSpPr>
        <p:spPr>
          <a:xfrm>
            <a:off x="7611919" y="5966725"/>
            <a:ext cx="185841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E0933E"/>
                </a:solidFill>
                <a:latin typeface="Franklin Gothic Heavy" panose="020B0903020102020204" pitchFamily="34" charset="0"/>
              </a:rPr>
              <a:t>8 Dicembre</a:t>
            </a:r>
          </a:p>
        </p:txBody>
      </p:sp>
    </p:spTree>
    <p:extLst>
      <p:ext uri="{BB962C8B-B14F-4D97-AF65-F5344CB8AC3E}">
        <p14:creationId xmlns:p14="http://schemas.microsoft.com/office/powerpoint/2010/main" val="2863318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-7125"/>
            <a:ext cx="9013616" cy="637222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7279" y="4859053"/>
            <a:ext cx="769674" cy="3472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7" r="-1431"/>
          <a:stretch/>
        </p:blipFill>
        <p:spPr>
          <a:xfrm>
            <a:off x="7305553" y="5482270"/>
            <a:ext cx="2434531" cy="49095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17DC318-10E4-3E9E-0DF2-C433139BC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" b="773"/>
          <a:stretch/>
        </p:blipFill>
        <p:spPr>
          <a:xfrm>
            <a:off x="1456898" y="614715"/>
            <a:ext cx="6804531" cy="4856858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A820E3E-3615-3E89-7835-642F707E9262}"/>
              </a:ext>
            </a:extLst>
          </p:cNvPr>
          <p:cNvSpPr txBox="1"/>
          <p:nvPr/>
        </p:nvSpPr>
        <p:spPr>
          <a:xfrm>
            <a:off x="7611919" y="5966725"/>
            <a:ext cx="185841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E0933E"/>
                </a:solidFill>
                <a:latin typeface="Franklin Gothic Heavy" panose="020B0903020102020204" pitchFamily="34" charset="0"/>
              </a:rPr>
              <a:t>8 Giugno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82026" y="191705"/>
            <a:ext cx="3282118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Frutti </a:t>
            </a:r>
            <a:r>
              <a:rPr lang="it-IT" sz="2800" i="1" dirty="0" err="1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Educaz</a:t>
            </a:r>
            <a:r>
              <a:rPr lang="it-IT" sz="2800" i="1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92DE022-95DA-96BF-DC82-84A0B09D2E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582" y="85778"/>
            <a:ext cx="1450002" cy="146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04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4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-7125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0" b="7050"/>
          <a:stretch/>
        </p:blipFill>
        <p:spPr>
          <a:xfrm rot="21312635">
            <a:off x="1281905" y="1114208"/>
            <a:ext cx="7251930" cy="449633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4644" y="327145"/>
            <a:ext cx="769674" cy="34722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61B607E5-64AF-3F75-67D7-F6009E87A2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91" y="5547613"/>
            <a:ext cx="2262431" cy="47184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A820E3E-3615-3E89-7835-642F707E9262}"/>
              </a:ext>
            </a:extLst>
          </p:cNvPr>
          <p:cNvSpPr txBox="1"/>
          <p:nvPr/>
        </p:nvSpPr>
        <p:spPr>
          <a:xfrm>
            <a:off x="7716014" y="4499320"/>
            <a:ext cx="185841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E0933E"/>
                </a:solidFill>
                <a:latin typeface="Franklin Gothic Heavy" panose="020B0903020102020204" pitchFamily="34" charset="0"/>
              </a:rPr>
              <a:t>11 Febbraio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82026" y="191705"/>
            <a:ext cx="3282118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Chiesa e Fede</a:t>
            </a:r>
          </a:p>
        </p:txBody>
      </p:sp>
    </p:spTree>
    <p:extLst>
      <p:ext uri="{BB962C8B-B14F-4D97-AF65-F5344CB8AC3E}">
        <p14:creationId xmlns:p14="http://schemas.microsoft.com/office/powerpoint/2010/main" val="2781241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6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33655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" t="7853" r="6515" b="11687"/>
          <a:stretch/>
        </p:blipFill>
        <p:spPr>
          <a:xfrm>
            <a:off x="2570225" y="772532"/>
            <a:ext cx="6575823" cy="470086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50080" y="345862"/>
            <a:ext cx="3008098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3 A. Blanco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371" y="233651"/>
            <a:ext cx="769674" cy="33888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2" r="479"/>
          <a:stretch/>
        </p:blipFill>
        <p:spPr>
          <a:xfrm>
            <a:off x="5949980" y="5349170"/>
            <a:ext cx="3769462" cy="7710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sp>
        <p:nvSpPr>
          <p:cNvPr id="22" name="Segnaposto testo 3">
            <a:extLst>
              <a:ext uri="{FF2B5EF4-FFF2-40B4-BE49-F238E27FC236}">
                <a16:creationId xmlns:a16="http://schemas.microsoft.com/office/drawing/2014/main" id="{9F224B36-D51B-5951-2F6F-A635A7F0F71D}"/>
              </a:ext>
            </a:extLst>
          </p:cNvPr>
          <p:cNvSpPr txBox="1">
            <a:spLocks/>
          </p:cNvSpPr>
          <p:nvPr/>
        </p:nvSpPr>
        <p:spPr>
          <a:xfrm>
            <a:off x="196328" y="1167116"/>
            <a:ext cx="3416756" cy="2972398"/>
          </a:xfrm>
          <a:prstGeom prst="rect">
            <a:avLst/>
          </a:prstGeom>
        </p:spPr>
        <p:txBody>
          <a:bodyPr>
            <a:normAutofit/>
          </a:bodyPr>
          <a:lstStyle>
            <a:lvl1pPr marL="212415" indent="-212415" algn="l" defTabSz="849660" rtl="0" eaLnBrk="1" latinLnBrk="0" hangingPunct="1">
              <a:lnSpc>
                <a:spcPct val="90000"/>
              </a:lnSpc>
              <a:spcBef>
                <a:spcPts val="929"/>
              </a:spcBef>
              <a:buFont typeface="Arial" panose="020B0604020202020204" pitchFamily="34" charset="0"/>
              <a:buChar char="•"/>
              <a:defRPr sz="26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7245" indent="-212415" algn="l" defTabSz="849660" rtl="0" eaLnBrk="1" latinLnBrk="0" hangingPunct="1">
              <a:lnSpc>
                <a:spcPct val="90000"/>
              </a:lnSpc>
              <a:spcBef>
                <a:spcPts val="465"/>
              </a:spcBef>
              <a:buFont typeface="Arial" panose="020B0604020202020204" pitchFamily="34" charset="0"/>
              <a:buChar char="•"/>
              <a:defRPr sz="22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62076" indent="-212415" algn="l" defTabSz="849660" rtl="0" eaLnBrk="1" latinLnBrk="0" hangingPunct="1">
              <a:lnSpc>
                <a:spcPct val="90000"/>
              </a:lnSpc>
              <a:spcBef>
                <a:spcPts val="465"/>
              </a:spcBef>
              <a:buFont typeface="Arial" panose="020B0604020202020204" pitchFamily="34" charset="0"/>
              <a:buChar char="•"/>
              <a:defRPr sz="18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6906" indent="-212415" algn="l" defTabSz="849660" rtl="0" eaLnBrk="1" latinLnBrk="0" hangingPunct="1">
              <a:lnSpc>
                <a:spcPct val="90000"/>
              </a:lnSpc>
              <a:spcBef>
                <a:spcPts val="465"/>
              </a:spcBef>
              <a:buFont typeface="Arial" panose="020B0604020202020204" pitchFamily="34" charset="0"/>
              <a:buChar char="•"/>
              <a:defRPr sz="16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1736" indent="-212415" algn="l" defTabSz="849660" rtl="0" eaLnBrk="1" latinLnBrk="0" hangingPunct="1">
              <a:lnSpc>
                <a:spcPct val="90000"/>
              </a:lnSpc>
              <a:spcBef>
                <a:spcPts val="465"/>
              </a:spcBef>
              <a:buFont typeface="Arial" panose="020B0604020202020204" pitchFamily="34" charset="0"/>
              <a:buChar char="•"/>
              <a:defRPr sz="16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6566" indent="-212415" algn="l" defTabSz="849660" rtl="0" eaLnBrk="1" latinLnBrk="0" hangingPunct="1">
              <a:lnSpc>
                <a:spcPct val="90000"/>
              </a:lnSpc>
              <a:spcBef>
                <a:spcPts val="465"/>
              </a:spcBef>
              <a:buFont typeface="Arial" panose="020B0604020202020204" pitchFamily="34" charset="0"/>
              <a:buChar char="•"/>
              <a:defRPr sz="16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61397" indent="-212415" algn="l" defTabSz="849660" rtl="0" eaLnBrk="1" latinLnBrk="0" hangingPunct="1">
              <a:lnSpc>
                <a:spcPct val="90000"/>
              </a:lnSpc>
              <a:spcBef>
                <a:spcPts val="465"/>
              </a:spcBef>
              <a:buFont typeface="Arial" panose="020B0604020202020204" pitchFamily="34" charset="0"/>
              <a:buChar char="•"/>
              <a:defRPr sz="16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6227" indent="-212415" algn="l" defTabSz="849660" rtl="0" eaLnBrk="1" latinLnBrk="0" hangingPunct="1">
              <a:lnSpc>
                <a:spcPct val="90000"/>
              </a:lnSpc>
              <a:spcBef>
                <a:spcPts val="465"/>
              </a:spcBef>
              <a:buFont typeface="Arial" panose="020B0604020202020204" pitchFamily="34" charset="0"/>
              <a:buChar char="•"/>
              <a:defRPr sz="16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11057" indent="-212415" algn="l" defTabSz="849660" rtl="0" eaLnBrk="1" latinLnBrk="0" hangingPunct="1">
              <a:lnSpc>
                <a:spcPct val="90000"/>
              </a:lnSpc>
              <a:spcBef>
                <a:spcPts val="465"/>
              </a:spcBef>
              <a:buFont typeface="Arial" panose="020B0604020202020204" pitchFamily="34" charset="0"/>
              <a:buChar char="•"/>
              <a:defRPr sz="16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0"/>
              </a:spcBef>
              <a:buNone/>
            </a:pPr>
            <a:r>
              <a:rPr lang="it-IT" sz="3600" dirty="0">
                <a:solidFill>
                  <a:srgbClr val="404559"/>
                </a:solidFill>
                <a:latin typeface="Franklin Gothic Heavy" panose="020B0903020102020204" pitchFamily="34" charset="0"/>
              </a:rPr>
              <a:t>I</a:t>
            </a:r>
            <a:r>
              <a:rPr lang="it-IT" sz="2400" dirty="0">
                <a:solidFill>
                  <a:srgbClr val="404559"/>
                </a:solidFill>
                <a:latin typeface="Franklin Gothic Heavy" panose="020B0903020102020204" pitchFamily="34" charset="0"/>
              </a:rPr>
              <a:t>nsegnaci ad amare:</a:t>
            </a:r>
          </a:p>
          <a:p>
            <a:pPr marL="0" indent="0">
              <a:lnSpc>
                <a:spcPts val="2400"/>
              </a:lnSpc>
              <a:buNone/>
            </a:pPr>
            <a:r>
              <a:rPr lang="it-IT" sz="3200" dirty="0">
                <a:ln>
                  <a:solidFill>
                    <a:schemeClr val="bg1"/>
                  </a:solidFill>
                </a:ln>
                <a:solidFill>
                  <a:srgbClr val="DF8E17"/>
                </a:solidFill>
                <a:effectLst>
                  <a:outerShdw blurRad="50800" dist="38100" dir="8100000" algn="tr" rotWithShape="0">
                    <a:prstClr val="black">
                      <a:alpha val="80000"/>
                    </a:prstClr>
                  </a:outerShdw>
                </a:effectLst>
                <a:latin typeface="Franklin Gothic Heavy" panose="020B0903020102020204" pitchFamily="34" charset="0"/>
              </a:rPr>
              <a:t>Gesù </a:t>
            </a:r>
            <a:br>
              <a:rPr lang="it-IT" sz="3200" dirty="0">
                <a:ln>
                  <a:solidFill>
                    <a:schemeClr val="bg1"/>
                  </a:solidFill>
                </a:ln>
                <a:solidFill>
                  <a:srgbClr val="DF8E17"/>
                </a:solidFill>
                <a:effectLst>
                  <a:outerShdw blurRad="50800" dist="38100" dir="8100000" algn="tr" rotWithShape="0">
                    <a:prstClr val="black">
                      <a:alpha val="80000"/>
                    </a:prstClr>
                  </a:outerShdw>
                </a:effectLst>
                <a:latin typeface="Franklin Gothic Heavy" panose="020B0903020102020204" pitchFamily="34" charset="0"/>
              </a:rPr>
            </a:br>
            <a:r>
              <a:rPr lang="it-IT" sz="3200" dirty="0">
                <a:ln>
                  <a:solidFill>
                    <a:schemeClr val="bg1"/>
                  </a:solidFill>
                </a:ln>
                <a:solidFill>
                  <a:srgbClr val="DF8E17"/>
                </a:solidFill>
                <a:effectLst>
                  <a:outerShdw blurRad="50800" dist="38100" dir="8100000" algn="tr" rotWithShape="0">
                    <a:prstClr val="black">
                      <a:alpha val="80000"/>
                    </a:prstClr>
                  </a:outerShdw>
                </a:effectLst>
                <a:latin typeface="Franklin Gothic Heavy" panose="020B0903020102020204" pitchFamily="34" charset="0"/>
              </a:rPr>
              <a:t>sacramentato</a:t>
            </a:r>
          </a:p>
          <a:p>
            <a:pPr marL="0" indent="0">
              <a:lnSpc>
                <a:spcPts val="2400"/>
              </a:lnSpc>
              <a:buNone/>
            </a:pPr>
            <a:r>
              <a:rPr lang="it-IT" sz="32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80000"/>
                    </a:prstClr>
                  </a:outerShdw>
                </a:effectLst>
                <a:latin typeface="Franklin Gothic Heavy" panose="020B0903020102020204" pitchFamily="34" charset="0"/>
              </a:rPr>
              <a:t>Maria </a:t>
            </a:r>
            <a:br>
              <a:rPr lang="it-IT" sz="32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80000"/>
                    </a:prstClr>
                  </a:outerShdw>
                </a:effectLst>
                <a:latin typeface="Franklin Gothic Heavy" panose="020B0903020102020204" pitchFamily="34" charset="0"/>
              </a:rPr>
            </a:br>
            <a:r>
              <a:rPr lang="it-IT" sz="32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80000"/>
                    </a:prstClr>
                  </a:outerShdw>
                </a:effectLst>
                <a:latin typeface="Franklin Gothic Heavy" panose="020B0903020102020204" pitchFamily="34" charset="0"/>
              </a:rPr>
              <a:t>Ausiliatrice</a:t>
            </a:r>
            <a:r>
              <a:rPr lang="it-IT" sz="20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Franklin Gothic Heavy" panose="020B0903020102020204" pitchFamily="34" charset="0"/>
              </a:rPr>
              <a:t> </a:t>
            </a:r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Franklin Gothic Heavy" panose="020B0903020102020204" pitchFamily="34" charset="0"/>
              </a:rPr>
              <a:t>e</a:t>
            </a:r>
            <a:r>
              <a:rPr lang="it-IT" sz="32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it-IT" sz="3200" spc="300" dirty="0">
                <a:ln w="28575"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68000"/>
                    </a:prstClr>
                  </a:outerShdw>
                </a:effectLst>
                <a:latin typeface="Franklin Gothic Heavy" panose="020B0903020102020204" pitchFamily="34" charset="0"/>
              </a:rPr>
              <a:t>il papa</a:t>
            </a:r>
            <a:r>
              <a:rPr lang="it-IT" sz="3200" dirty="0">
                <a:solidFill>
                  <a:srgbClr val="FFC000"/>
                </a:solidFill>
                <a:latin typeface="Franklin Gothic Heavy" panose="020B0903020102020204" pitchFamily="34" charset="0"/>
              </a:rPr>
              <a:t>.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75FBB1F-3BFF-2ECE-5F65-4332869EC58E}"/>
              </a:ext>
            </a:extLst>
          </p:cNvPr>
          <p:cNvSpPr txBox="1"/>
          <p:nvPr/>
        </p:nvSpPr>
        <p:spPr>
          <a:xfrm>
            <a:off x="3038674" y="5598295"/>
            <a:ext cx="3125577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C78325"/>
                </a:solidFill>
                <a:latin typeface="Franklin Gothic Demi Cond" panose="020B0706030402020204" pitchFamily="34" charset="0"/>
              </a:rPr>
              <a:t> </a:t>
            </a:r>
            <a:r>
              <a:rPr lang="it-IT" sz="2000" dirty="0">
                <a:solidFill>
                  <a:srgbClr val="C78325"/>
                </a:solidFill>
                <a:latin typeface="Franklin Gothic Demi Cond" panose="020B0706030402020204" pitchFamily="34" charset="0"/>
              </a:rPr>
              <a:t>(Racc.) </a:t>
            </a:r>
            <a:r>
              <a:rPr lang="it-IT" sz="2200" dirty="0">
                <a:solidFill>
                  <a:srgbClr val="C78325"/>
                </a:solidFill>
                <a:latin typeface="Franklin Gothic Heavy" panose="020B0903020102020204" pitchFamily="34" charset="0"/>
              </a:rPr>
              <a:t>30 Maggio</a:t>
            </a:r>
          </a:p>
        </p:txBody>
      </p:sp>
    </p:spTree>
    <p:extLst>
      <p:ext uri="{BB962C8B-B14F-4D97-AF65-F5344CB8AC3E}">
        <p14:creationId xmlns:p14="http://schemas.microsoft.com/office/powerpoint/2010/main" val="862753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7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uiExpand="1" build="p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33655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1" b="6511"/>
          <a:stretch/>
        </p:blipFill>
        <p:spPr>
          <a:xfrm>
            <a:off x="2014172" y="1085995"/>
            <a:ext cx="6575823" cy="470086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371" y="233651"/>
            <a:ext cx="769674" cy="33888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DD6F15-3095-703D-D013-816908CA51C9}"/>
              </a:ext>
            </a:extLst>
          </p:cNvPr>
          <p:cNvSpPr txBox="1"/>
          <p:nvPr/>
        </p:nvSpPr>
        <p:spPr>
          <a:xfrm>
            <a:off x="6464174" y="5441343"/>
            <a:ext cx="3263975" cy="691023"/>
          </a:xfrm>
          <a:prstGeom prst="rect">
            <a:avLst/>
          </a:prstGeom>
          <a:solidFill>
            <a:srgbClr val="005EC4"/>
          </a:solidFill>
        </p:spPr>
        <p:txBody>
          <a:bodyPr wrap="square" bIns="0" rtlCol="0" anchor="ctr" anchorCtr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3200" b="1" cap="small" dirty="0">
                <a:solidFill>
                  <a:srgbClr val="00FFFF"/>
                </a:solidFill>
              </a:rPr>
              <a:t>Montefalco - PG</a:t>
            </a:r>
          </a:p>
          <a:p>
            <a:pPr algn="ctr">
              <a:lnSpc>
                <a:spcPts val="2400"/>
              </a:lnSpc>
            </a:pPr>
            <a:r>
              <a:rPr lang="it-IT" sz="2800" dirty="0">
                <a:solidFill>
                  <a:schemeClr val="bg1"/>
                </a:solidFill>
                <a:latin typeface="One Stroke Script LET" pitchFamily="2" charset="0"/>
              </a:rPr>
              <a:t>Madonna della Stella</a:t>
            </a:r>
            <a:endParaRPr lang="it-IT" sz="3200" b="1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  <p:pic>
        <p:nvPicPr>
          <p:cNvPr id="6" name="Immagine 5" descr="Immagine che contiene edificio, altare&#10;&#10;Descrizione generata automaticamente">
            <a:extLst>
              <a:ext uri="{FF2B5EF4-FFF2-40B4-BE49-F238E27FC236}">
                <a16:creationId xmlns:a16="http://schemas.microsoft.com/office/drawing/2014/main" id="{6B1896D7-E209-A3DE-E16C-E6F0CFAF00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r="17066" b="13507"/>
          <a:stretch/>
        </p:blipFill>
        <p:spPr>
          <a:xfrm>
            <a:off x="-7887" y="33655"/>
            <a:ext cx="1569038" cy="247324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223941" y="222013"/>
            <a:ext cx="3987766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Nome Auxilium</a:t>
            </a:r>
          </a:p>
        </p:txBody>
      </p:sp>
    </p:spTree>
    <p:extLst>
      <p:ext uri="{BB962C8B-B14F-4D97-AF65-F5344CB8AC3E}">
        <p14:creationId xmlns:p14="http://schemas.microsoft.com/office/powerpoint/2010/main" val="2210327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-7125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" b="2139"/>
          <a:stretch/>
        </p:blipFill>
        <p:spPr>
          <a:xfrm>
            <a:off x="2529636" y="672672"/>
            <a:ext cx="6151420" cy="449633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538745E-28E6-2FBB-8F3E-1929EF6F2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323" y="416315"/>
            <a:ext cx="3174470" cy="97740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371" y="233651"/>
            <a:ext cx="769674" cy="33888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9" r="-2315"/>
          <a:stretch/>
        </p:blipFill>
        <p:spPr>
          <a:xfrm>
            <a:off x="6095041" y="5257248"/>
            <a:ext cx="3724469" cy="77109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24EBE2A-6F12-72E8-C502-8F40CAED835B}"/>
              </a:ext>
            </a:extLst>
          </p:cNvPr>
          <p:cNvSpPr txBox="1"/>
          <p:nvPr/>
        </p:nvSpPr>
        <p:spPr>
          <a:xfrm>
            <a:off x="7550789" y="4761934"/>
            <a:ext cx="2260534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C78325"/>
                </a:solidFill>
                <a:latin typeface="Franklin Gothic Demi Cond" panose="020B0706030402020204" pitchFamily="34" charset="0"/>
              </a:rPr>
              <a:t> </a:t>
            </a:r>
            <a:r>
              <a:rPr lang="it-IT" sz="2000" dirty="0">
                <a:solidFill>
                  <a:srgbClr val="C78325"/>
                </a:solidFill>
                <a:latin typeface="Franklin Gothic Demi Cond" panose="020B0706030402020204" pitchFamily="34" charset="0"/>
              </a:rPr>
              <a:t>(Racc.)  </a:t>
            </a:r>
            <a:r>
              <a:rPr lang="it-IT" sz="2200" dirty="0">
                <a:solidFill>
                  <a:srgbClr val="C78325"/>
                </a:solidFill>
                <a:latin typeface="Franklin Gothic Heavy" panose="020B0903020102020204" pitchFamily="34" charset="0"/>
              </a:rPr>
              <a:t>Maggio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60EE8296-DB0B-4B15-9846-848D9D6B30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007"/>
          <a:stretch/>
        </p:blipFill>
        <p:spPr>
          <a:xfrm>
            <a:off x="46593" y="1448364"/>
            <a:ext cx="2383796" cy="1965533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76868468-85FF-DC9C-0432-7903DC289E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78" y="4483511"/>
            <a:ext cx="4584924" cy="196553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59" y="4275103"/>
            <a:ext cx="2434463" cy="208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02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8" y="-88212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" b="223"/>
          <a:stretch/>
        </p:blipFill>
        <p:spPr>
          <a:xfrm>
            <a:off x="1235137" y="601398"/>
            <a:ext cx="7472846" cy="5462225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-185869" y="312160"/>
            <a:ext cx="2680080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Mornese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371" y="232377"/>
            <a:ext cx="769674" cy="3414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1111"/>
          <a:stretch/>
        </p:blipFill>
        <p:spPr>
          <a:xfrm>
            <a:off x="6471126" y="5291371"/>
            <a:ext cx="3237046" cy="7710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9258EB6-2DE2-F0A0-B19B-BC0910C1F1BF}"/>
              </a:ext>
            </a:extLst>
          </p:cNvPr>
          <p:cNvSpPr txBox="1"/>
          <p:nvPr/>
        </p:nvSpPr>
        <p:spPr>
          <a:xfrm>
            <a:off x="8485126" y="3332510"/>
            <a:ext cx="1357497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8F8F54"/>
                </a:solidFill>
                <a:latin typeface="Franklin Gothic Heavy" panose="020B0903020102020204" pitchFamily="34" charset="0"/>
              </a:rPr>
              <a:t>5 Agosto</a:t>
            </a:r>
          </a:p>
        </p:txBody>
      </p:sp>
      <p:pic>
        <p:nvPicPr>
          <p:cNvPr id="5" name="Immagine 4" descr="Immagine che contiene testo, esterni, stoviglie&#10;&#10;Descrizione generata automaticamente">
            <a:extLst>
              <a:ext uri="{FF2B5EF4-FFF2-40B4-BE49-F238E27FC236}">
                <a16:creationId xmlns:a16="http://schemas.microsoft.com/office/drawing/2014/main" id="{2D3E819A-9103-6836-197B-00F2B25ED9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37" y="928580"/>
            <a:ext cx="2814065" cy="713787"/>
          </a:xfrm>
          <a:prstGeom prst="rect">
            <a:avLst/>
          </a:prstGeom>
        </p:spPr>
      </p:pic>
      <p:pic>
        <p:nvPicPr>
          <p:cNvPr id="7" name="Immagine 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C0CD7D59-DB51-06BE-2855-93F49BFF0E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45" y="5401806"/>
            <a:ext cx="831863" cy="369021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7470346-7A7A-C0DD-37D2-60ED860A62E1}"/>
              </a:ext>
            </a:extLst>
          </p:cNvPr>
          <p:cNvSpPr txBox="1"/>
          <p:nvPr/>
        </p:nvSpPr>
        <p:spPr>
          <a:xfrm>
            <a:off x="2494211" y="5747483"/>
            <a:ext cx="4067003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chemeClr val="accent5">
                    <a:lumMod val="75000"/>
                  </a:schemeClr>
                </a:solidFill>
                <a:latin typeface="Franklin Gothic Heavy" panose="020B0903020102020204" pitchFamily="34" charset="0"/>
              </a:rPr>
              <a:t>Approvazione </a:t>
            </a:r>
            <a:r>
              <a:rPr lang="it-IT" sz="2200" b="1" i="1" dirty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</a:rPr>
              <a:t>Diocesana</a:t>
            </a:r>
          </a:p>
        </p:txBody>
      </p:sp>
      <p:pic>
        <p:nvPicPr>
          <p:cNvPr id="11" name="Immagine 10" descr="Immagine che contiene testo, ceramica, porcellana&#10;&#10;Descrizione generata automaticamente">
            <a:extLst>
              <a:ext uri="{FF2B5EF4-FFF2-40B4-BE49-F238E27FC236}">
                <a16:creationId xmlns:a16="http://schemas.microsoft.com/office/drawing/2014/main" id="{A4FE8F98-C733-674B-FC2D-F14BD24E258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1" y="1993528"/>
            <a:ext cx="1527604" cy="20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5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7" y="15022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2220"/>
          <a:stretch/>
        </p:blipFill>
        <p:spPr>
          <a:xfrm>
            <a:off x="1900925" y="677623"/>
            <a:ext cx="7472846" cy="546222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09BE91-1D7C-6ABE-0739-79088ED663DB}"/>
              </a:ext>
            </a:extLst>
          </p:cNvPr>
          <p:cNvSpPr txBox="1"/>
          <p:nvPr/>
        </p:nvSpPr>
        <p:spPr>
          <a:xfrm>
            <a:off x="7033777" y="5530353"/>
            <a:ext cx="2694372" cy="385362"/>
          </a:xfrm>
          <a:prstGeom prst="rect">
            <a:avLst/>
          </a:prstGeom>
          <a:solidFill>
            <a:srgbClr val="005EC4"/>
          </a:solidFill>
        </p:spPr>
        <p:txBody>
          <a:bodyPr wrap="square" bIns="0" rtlCol="0" anchor="ctr" anchorCtr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3200" b="1" cap="small" dirty="0">
                <a:solidFill>
                  <a:srgbClr val="00FFFF"/>
                </a:solidFill>
              </a:rPr>
              <a:t>Loreto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296B21B-5BEE-A6E6-A566-84EF1722817D}"/>
              </a:ext>
            </a:extLst>
          </p:cNvPr>
          <p:cNvGrpSpPr/>
          <p:nvPr/>
        </p:nvGrpSpPr>
        <p:grpSpPr>
          <a:xfrm>
            <a:off x="8281371" y="232377"/>
            <a:ext cx="766462" cy="341433"/>
            <a:chOff x="8281371" y="232377"/>
            <a:chExt cx="766462" cy="341433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91193772-AB80-77BA-3EC4-53630E0D9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958"/>
            <a:stretch/>
          </p:blipFill>
          <p:spPr>
            <a:xfrm>
              <a:off x="8281371" y="232377"/>
              <a:ext cx="569882" cy="341433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361D09B-E736-073B-8DCB-53CC72B0B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68" r="25958"/>
            <a:stretch/>
          </p:blipFill>
          <p:spPr>
            <a:xfrm>
              <a:off x="8848692" y="232377"/>
              <a:ext cx="199141" cy="341433"/>
            </a:xfrm>
            <a:prstGeom prst="rect">
              <a:avLst/>
            </a:prstGeom>
          </p:spPr>
        </p:pic>
      </p:grpSp>
      <p:pic>
        <p:nvPicPr>
          <p:cNvPr id="13" name="Immagine 12" descr="Immagine che contiene strada, aria aperta, edificio, pietra&#10;&#10;Descrizione generata automaticamente">
            <a:extLst>
              <a:ext uri="{FF2B5EF4-FFF2-40B4-BE49-F238E27FC236}">
                <a16:creationId xmlns:a16="http://schemas.microsoft.com/office/drawing/2014/main" id="{E2BC07D1-C5ED-DBCD-FA50-4EDC323CC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10697"/>
            <a:ext cx="1680577" cy="2464156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832401" y="246171"/>
            <a:ext cx="2680080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Pellegrino</a:t>
            </a:r>
          </a:p>
        </p:txBody>
      </p:sp>
    </p:spTree>
    <p:extLst>
      <p:ext uri="{BB962C8B-B14F-4D97-AF65-F5344CB8AC3E}">
        <p14:creationId xmlns:p14="http://schemas.microsoft.com/office/powerpoint/2010/main" val="4106783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7" y="-3830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8" r="-1763"/>
          <a:stretch/>
        </p:blipFill>
        <p:spPr>
          <a:xfrm>
            <a:off x="2015672" y="800204"/>
            <a:ext cx="6151420" cy="449633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0" y="785949"/>
            <a:ext cx="3008098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battesimo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538745E-28E6-2FBB-8F3E-1929EF6F2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" y="258492"/>
            <a:ext cx="4101577" cy="42202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861"/>
            <a:ext cx="2434463" cy="2089997"/>
          </a:xfrm>
          <a:prstGeom prst="rect">
            <a:avLst/>
          </a:prstGeom>
        </p:spPr>
      </p:pic>
      <p:pic>
        <p:nvPicPr>
          <p:cNvPr id="29" name="Immagine 2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71" y="219986"/>
            <a:ext cx="769674" cy="36621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/>
          <a:stretch/>
        </p:blipFill>
        <p:spPr>
          <a:xfrm>
            <a:off x="6471127" y="5239115"/>
            <a:ext cx="3237046" cy="7710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B69686D-5573-CAE7-6865-462ED2BB97C4}"/>
              </a:ext>
            </a:extLst>
          </p:cNvPr>
          <p:cNvSpPr txBox="1"/>
          <p:nvPr/>
        </p:nvSpPr>
        <p:spPr>
          <a:xfrm>
            <a:off x="8116742" y="3728576"/>
            <a:ext cx="151183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BDA483"/>
                </a:solidFill>
                <a:latin typeface="Franklin Gothic Heavy" panose="020B0903020102020204" pitchFamily="34" charset="0"/>
              </a:rPr>
              <a:t>17 Agosto</a:t>
            </a:r>
          </a:p>
        </p:txBody>
      </p:sp>
      <p:pic>
        <p:nvPicPr>
          <p:cNvPr id="37" name="Immagine 36" descr="Immagine che contiene testo, quotidiano, segnale&#10;&#10;Descrizione generata automaticamente">
            <a:extLst>
              <a:ext uri="{FF2B5EF4-FFF2-40B4-BE49-F238E27FC236}">
                <a16:creationId xmlns:a16="http://schemas.microsoft.com/office/drawing/2014/main" id="{9AF2EF9A-BD6E-51A2-6D74-7E8A9A17B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35264" b="34369"/>
          <a:stretch/>
        </p:blipFill>
        <p:spPr>
          <a:xfrm flipH="1">
            <a:off x="108114" y="1407409"/>
            <a:ext cx="1722773" cy="1316881"/>
          </a:xfrm>
          <a:custGeom>
            <a:avLst/>
            <a:gdLst>
              <a:gd name="connsiteX0" fmla="*/ 1523589 w 1722773"/>
              <a:gd name="connsiteY0" fmla="*/ 0 h 1316881"/>
              <a:gd name="connsiteX1" fmla="*/ 0 w 1722773"/>
              <a:gd name="connsiteY1" fmla="*/ 0 h 1316881"/>
              <a:gd name="connsiteX2" fmla="*/ 504521 w 1722773"/>
              <a:gd name="connsiteY2" fmla="*/ 1316881 h 1316881"/>
              <a:gd name="connsiteX3" fmla="*/ 797486 w 1722773"/>
              <a:gd name="connsiteY3" fmla="*/ 1316881 h 1316881"/>
              <a:gd name="connsiteX4" fmla="*/ 1722773 w 1722773"/>
              <a:gd name="connsiteY4" fmla="*/ 4662 h 1316881"/>
              <a:gd name="connsiteX5" fmla="*/ 1722773 w 1722773"/>
              <a:gd name="connsiteY5" fmla="*/ 4661 h 1316881"/>
              <a:gd name="connsiteX6" fmla="*/ 1523589 w 1722773"/>
              <a:gd name="connsiteY6" fmla="*/ 0 h 1316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2773" h="1316881">
                <a:moveTo>
                  <a:pt x="1523589" y="0"/>
                </a:moveTo>
                <a:lnTo>
                  <a:pt x="0" y="0"/>
                </a:lnTo>
                <a:lnTo>
                  <a:pt x="504521" y="1316881"/>
                </a:lnTo>
                <a:lnTo>
                  <a:pt x="797486" y="1316881"/>
                </a:lnTo>
                <a:lnTo>
                  <a:pt x="1722773" y="4662"/>
                </a:lnTo>
                <a:lnTo>
                  <a:pt x="1722773" y="4661"/>
                </a:lnTo>
                <a:lnTo>
                  <a:pt x="1523589" y="0"/>
                </a:lnTo>
                <a:close/>
              </a:path>
            </a:pathLst>
          </a:custGeom>
          <a:effectLst>
            <a:softEdge rad="76200"/>
          </a:effectLst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84D0D6B6-40BC-9683-F668-B8752113B1B2}"/>
              </a:ext>
            </a:extLst>
          </p:cNvPr>
          <p:cNvSpPr txBox="1"/>
          <p:nvPr/>
        </p:nvSpPr>
        <p:spPr>
          <a:xfrm>
            <a:off x="2252182" y="5793431"/>
            <a:ext cx="3409777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BDA483"/>
                </a:solidFill>
                <a:latin typeface="Franklin Gothic Heavy" panose="020B0903020102020204" pitchFamily="34" charset="0"/>
              </a:rPr>
              <a:t>Castelnuovo d’Asti</a:t>
            </a:r>
          </a:p>
        </p:txBody>
      </p:sp>
    </p:spTree>
    <p:extLst>
      <p:ext uri="{BB962C8B-B14F-4D97-AF65-F5344CB8AC3E}">
        <p14:creationId xmlns:p14="http://schemas.microsoft.com/office/powerpoint/2010/main" val="3312704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-7125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 b="8739"/>
          <a:stretch/>
        </p:blipFill>
        <p:spPr>
          <a:xfrm>
            <a:off x="2020361" y="393975"/>
            <a:ext cx="6151420" cy="477182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162989" y="370745"/>
            <a:ext cx="3008098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 err="1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B.Notte</a:t>
            </a: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 FMA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371" y="224100"/>
            <a:ext cx="769674" cy="35798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3" r="25"/>
          <a:stretch/>
        </p:blipFill>
        <p:spPr>
          <a:xfrm>
            <a:off x="5472297" y="5229679"/>
            <a:ext cx="4247965" cy="7710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27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89" y="-170530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6" t="3000" b="-108"/>
          <a:stretch/>
        </p:blipFill>
        <p:spPr>
          <a:xfrm>
            <a:off x="1680956" y="325015"/>
            <a:ext cx="6562042" cy="517763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538745E-28E6-2FBB-8F3E-1929EF6F2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183" y="185848"/>
            <a:ext cx="2823897" cy="75734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34" y="4282228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5058" y="179748"/>
            <a:ext cx="769674" cy="3414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r="5403"/>
          <a:stretch/>
        </p:blipFill>
        <p:spPr>
          <a:xfrm>
            <a:off x="6047230" y="5395301"/>
            <a:ext cx="3685441" cy="77109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2F870CF-FDE0-C7E9-CC8D-25CB0FD82EA5}"/>
              </a:ext>
            </a:extLst>
          </p:cNvPr>
          <p:cNvSpPr txBox="1"/>
          <p:nvPr/>
        </p:nvSpPr>
        <p:spPr>
          <a:xfrm>
            <a:off x="3477298" y="5740644"/>
            <a:ext cx="1594076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9D803B"/>
                </a:solidFill>
                <a:latin typeface="Franklin Gothic Heavy" panose="020B0903020102020204" pitchFamily="34" charset="0"/>
              </a:rPr>
              <a:t>16 Maggio</a:t>
            </a:r>
          </a:p>
        </p:txBody>
      </p:sp>
      <p:pic>
        <p:nvPicPr>
          <p:cNvPr id="4" name="Immagine 3" descr="Immagine che contiene edificio, finestra&#10;&#10;Descrizione generata automaticamente">
            <a:extLst>
              <a:ext uri="{FF2B5EF4-FFF2-40B4-BE49-F238E27FC236}">
                <a16:creationId xmlns:a16="http://schemas.microsoft.com/office/drawing/2014/main" id="{C191077F-23BB-8A79-80FB-4624A36C76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2" y="801892"/>
            <a:ext cx="1935044" cy="3928892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6" name="Immagine 5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D874478A-869C-9824-21EA-5F2607E194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961" y="281348"/>
            <a:ext cx="770951" cy="342000"/>
          </a:xfrm>
          <a:prstGeom prst="rect">
            <a:avLst/>
          </a:prstGeom>
        </p:spPr>
      </p:pic>
      <p:pic>
        <p:nvPicPr>
          <p:cNvPr id="9" name="Immagine 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6598F40-1048-C687-5C90-5651BB5838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965" y="4686531"/>
            <a:ext cx="770951" cy="342000"/>
          </a:xfrm>
          <a:prstGeom prst="rect">
            <a:avLst/>
          </a:prstGeom>
        </p:spPr>
      </p:pic>
      <p:pic>
        <p:nvPicPr>
          <p:cNvPr id="13" name="Immagine 12" descr="Immagine che contiene testo, finestra, edificio&#10;&#10;Descrizione generata automaticamente">
            <a:extLst>
              <a:ext uri="{FF2B5EF4-FFF2-40B4-BE49-F238E27FC236}">
                <a16:creationId xmlns:a16="http://schemas.microsoft.com/office/drawing/2014/main" id="{B54FA05D-672E-696C-4B8A-3DE7D3E712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609" y="846502"/>
            <a:ext cx="1883281" cy="3876232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5" name="Immagine 4" descr="Immagine che contiene edificio, dilegno, vecchio, pietra&#10;&#10;Descrizione generata automaticamente">
            <a:extLst>
              <a:ext uri="{FF2B5EF4-FFF2-40B4-BE49-F238E27FC236}">
                <a16:creationId xmlns:a16="http://schemas.microsoft.com/office/drawing/2014/main" id="{F45392E5-C8E8-59D8-A649-F281BE631E9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8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56" y="1046832"/>
            <a:ext cx="5480636" cy="4110477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1" name="Immagine 10" descr="Immagine che contiene testo, edificio, targa&#10;&#10;Descrizione generata automaticamente">
            <a:extLst>
              <a:ext uri="{FF2B5EF4-FFF2-40B4-BE49-F238E27FC236}">
                <a16:creationId xmlns:a16="http://schemas.microsoft.com/office/drawing/2014/main" id="{6D5646DB-4C31-6D49-F862-861958344B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32" y="3532932"/>
            <a:ext cx="3468750" cy="2207712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424900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1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-7125"/>
            <a:ext cx="9013616" cy="637222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371" y="230500"/>
            <a:ext cx="769674" cy="34518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0" r="102"/>
          <a:stretch/>
        </p:blipFill>
        <p:spPr>
          <a:xfrm>
            <a:off x="5736151" y="5141569"/>
            <a:ext cx="4035933" cy="7710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pic>
        <p:nvPicPr>
          <p:cNvPr id="4" name="Immagine 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0F5FCDFA-DA59-5A1C-8312-93A2E6215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00" y="5527117"/>
            <a:ext cx="706304" cy="31676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B8FB8D5-3706-0EC2-5A18-FADA3C20D46A}"/>
              </a:ext>
            </a:extLst>
          </p:cNvPr>
          <p:cNvSpPr txBox="1"/>
          <p:nvPr/>
        </p:nvSpPr>
        <p:spPr>
          <a:xfrm>
            <a:off x="8178008" y="2857880"/>
            <a:ext cx="1594076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5C82C1"/>
                </a:solidFill>
                <a:latin typeface="Franklin Gothic Heavy" panose="020B0903020102020204" pitchFamily="34" charset="0"/>
              </a:rPr>
              <a:t>9 Giugno</a:t>
            </a:r>
          </a:p>
        </p:txBody>
      </p:sp>
      <p:pic>
        <p:nvPicPr>
          <p:cNvPr id="13" name="Immagine 12" descr="Immagine che contiene edificio, esterni, luogo di culto, chiesa&#10;&#10;Descrizione generata automaticamente">
            <a:extLst>
              <a:ext uri="{FF2B5EF4-FFF2-40B4-BE49-F238E27FC236}">
                <a16:creationId xmlns:a16="http://schemas.microsoft.com/office/drawing/2014/main" id="{20470FF0-0E39-AA3B-78B4-6DC0020E8F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r="22803"/>
          <a:stretch/>
        </p:blipFill>
        <p:spPr>
          <a:xfrm>
            <a:off x="-51461" y="3055125"/>
            <a:ext cx="2774005" cy="335075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FC12171-2900-9204-1034-09AE454C3A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05" y="-159756"/>
            <a:ext cx="6518152" cy="559415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538745E-28E6-2FBB-8F3E-1929EF6F2F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12" y="370986"/>
            <a:ext cx="2995299" cy="922238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" b="2582"/>
          <a:stretch/>
        </p:blipFill>
        <p:spPr>
          <a:xfrm>
            <a:off x="1757101" y="-11554"/>
            <a:ext cx="7214233" cy="527319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Immagine 5" descr="Immagine che contiene testo, serviziodatavola, stoviglie, piatto&#10;&#10;Descrizione generata automaticamente">
            <a:extLst>
              <a:ext uri="{FF2B5EF4-FFF2-40B4-BE49-F238E27FC236}">
                <a16:creationId xmlns:a16="http://schemas.microsoft.com/office/drawing/2014/main" id="{9F6BA0CB-5600-7D28-C472-D4F0B2C99E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55" y="4271531"/>
            <a:ext cx="1698308" cy="43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94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magine 78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49DEB7BE-A72D-832A-0B25-436A12191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" y="-1"/>
            <a:ext cx="9664604" cy="63722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6E43624-7933-0503-72B9-48AE2CC9B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/>
          <a:stretch/>
        </p:blipFill>
        <p:spPr>
          <a:xfrm>
            <a:off x="10160" y="14470"/>
            <a:ext cx="9699943" cy="6372226"/>
          </a:xfrm>
          <a:prstGeom prst="rect">
            <a:avLst/>
          </a:prstGeom>
        </p:spPr>
      </p:pic>
      <p:pic>
        <p:nvPicPr>
          <p:cNvPr id="28" name="Immagine 27" descr="Immagine che contiene ballerino, sport, decorato&#10;&#10;Descrizione generata automaticamente">
            <a:extLst>
              <a:ext uri="{FF2B5EF4-FFF2-40B4-BE49-F238E27FC236}">
                <a16:creationId xmlns:a16="http://schemas.microsoft.com/office/drawing/2014/main" id="{94CAF1A2-83BC-5029-EC62-4425FB9CF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521" y="1911780"/>
            <a:ext cx="3425636" cy="2435794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B66FF3DF-1D52-7904-9B9F-DA646D61D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6858" y="3642563"/>
            <a:ext cx="1518273" cy="1325607"/>
          </a:xfrm>
          <a:prstGeom prst="rect">
            <a:avLst/>
          </a:prstGeom>
        </p:spPr>
      </p:pic>
      <p:pic>
        <p:nvPicPr>
          <p:cNvPr id="39" name="Immagine 38" descr="Immagine che contiene testo&#10;&#10;Descrizione generata automaticamente">
            <a:extLst>
              <a:ext uri="{FF2B5EF4-FFF2-40B4-BE49-F238E27FC236}">
                <a16:creationId xmlns:a16="http://schemas.microsoft.com/office/drawing/2014/main" id="{8148340C-5E11-B82A-1DEB-4154816B1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98" y="1682492"/>
            <a:ext cx="1444374" cy="1639790"/>
          </a:xfrm>
          <a:prstGeom prst="rect">
            <a:avLst/>
          </a:prstGeom>
        </p:spPr>
      </p:pic>
      <p:pic>
        <p:nvPicPr>
          <p:cNvPr id="41" name="Immagine 40" descr="Immagine che contiene testo&#10;&#10;Descrizione generata automaticamente">
            <a:extLst>
              <a:ext uri="{FF2B5EF4-FFF2-40B4-BE49-F238E27FC236}">
                <a16:creationId xmlns:a16="http://schemas.microsoft.com/office/drawing/2014/main" id="{69543C1C-DB0D-F8BE-465E-E4D079C8F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299" y="813455"/>
            <a:ext cx="1835205" cy="1447206"/>
          </a:xfrm>
          <a:prstGeom prst="rect">
            <a:avLst/>
          </a:prstGeom>
        </p:spPr>
      </p:pic>
      <p:pic>
        <p:nvPicPr>
          <p:cNvPr id="47" name="Immagine 46" descr="Immagine che contiene testo, rettile, ingranaggio&#10;&#10;Descrizione generata automaticamente">
            <a:extLst>
              <a:ext uri="{FF2B5EF4-FFF2-40B4-BE49-F238E27FC236}">
                <a16:creationId xmlns:a16="http://schemas.microsoft.com/office/drawing/2014/main" id="{C032DBEB-DA6C-B371-BB67-17CBD1BB93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72" y="1839325"/>
            <a:ext cx="1444374" cy="1447206"/>
          </a:xfrm>
          <a:prstGeom prst="rect">
            <a:avLst/>
          </a:prstGeom>
        </p:spPr>
      </p:pic>
      <p:pic>
        <p:nvPicPr>
          <p:cNvPr id="49" name="Immagine 48" descr="Immagine che contiene testo, invertebrato&#10;&#10;Descrizione generata automaticamente">
            <a:extLst>
              <a:ext uri="{FF2B5EF4-FFF2-40B4-BE49-F238E27FC236}">
                <a16:creationId xmlns:a16="http://schemas.microsoft.com/office/drawing/2014/main" id="{B0D6AF8C-E122-C805-298A-69F777348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05" y="3567741"/>
            <a:ext cx="1560490" cy="1447206"/>
          </a:xfrm>
          <a:prstGeom prst="rect">
            <a:avLst/>
          </a:prstGeom>
        </p:spPr>
      </p:pic>
      <p:pic>
        <p:nvPicPr>
          <p:cNvPr id="43" name="Immagine 4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0B4B302-0B39-32CB-B11A-B47F8D8343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85" y="813455"/>
            <a:ext cx="1580315" cy="1447206"/>
          </a:xfrm>
          <a:prstGeom prst="rect">
            <a:avLst/>
          </a:prstGeom>
        </p:spPr>
      </p:pic>
      <p:pic>
        <p:nvPicPr>
          <p:cNvPr id="51" name="Immagine 50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5B5CD87F-B84C-A0F6-A5B6-4619C46E15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2" y="4191319"/>
            <a:ext cx="1988138" cy="1665279"/>
          </a:xfrm>
          <a:prstGeom prst="rect">
            <a:avLst/>
          </a:prstGeom>
        </p:spPr>
      </p:pic>
      <p:pic>
        <p:nvPicPr>
          <p:cNvPr id="53" name="Immagine 52" descr="Immagine che contiene testo, persona, interno&#10;&#10;Descrizione generata automaticamente">
            <a:extLst>
              <a:ext uri="{FF2B5EF4-FFF2-40B4-BE49-F238E27FC236}">
                <a16:creationId xmlns:a16="http://schemas.microsoft.com/office/drawing/2014/main" id="{26F18B81-A111-EBB3-7643-12085BD21E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5" y="2768107"/>
            <a:ext cx="1872022" cy="1849365"/>
          </a:xfrm>
          <a:prstGeom prst="rect">
            <a:avLst/>
          </a:prstGeom>
        </p:spPr>
      </p:pic>
      <p:pic>
        <p:nvPicPr>
          <p:cNvPr id="55" name="Immagine 5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9EEC7F9-FA8C-2BC0-28C3-3979E37DB3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" y="2381652"/>
            <a:ext cx="1580315" cy="821311"/>
          </a:xfrm>
          <a:prstGeom prst="rect">
            <a:avLst/>
          </a:prstGeom>
        </p:spPr>
      </p:pic>
      <p:pic>
        <p:nvPicPr>
          <p:cNvPr id="57" name="Immagine 56" descr="Immagine che contiene logo&#10;&#10;Descrizione generata automaticamente">
            <a:extLst>
              <a:ext uri="{FF2B5EF4-FFF2-40B4-BE49-F238E27FC236}">
                <a16:creationId xmlns:a16="http://schemas.microsoft.com/office/drawing/2014/main" id="{65AC50EC-94DA-7027-7C8E-582F8949D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" y="2309151"/>
            <a:ext cx="829807" cy="240729"/>
          </a:xfrm>
          <a:prstGeom prst="rect">
            <a:avLst/>
          </a:prstGeom>
        </p:spPr>
      </p:pic>
      <p:pic>
        <p:nvPicPr>
          <p:cNvPr id="59" name="Immagine 58" descr="Immagine che contiene testo&#10;&#10;Descrizione generata automaticamente">
            <a:extLst>
              <a:ext uri="{FF2B5EF4-FFF2-40B4-BE49-F238E27FC236}">
                <a16:creationId xmlns:a16="http://schemas.microsoft.com/office/drawing/2014/main" id="{7FADDEE3-D948-B4C1-3B3D-834532C6E8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0" y="646552"/>
            <a:ext cx="1662446" cy="1662446"/>
          </a:xfrm>
          <a:prstGeom prst="rect">
            <a:avLst/>
          </a:prstGeom>
        </p:spPr>
      </p:pic>
      <p:pic>
        <p:nvPicPr>
          <p:cNvPr id="61" name="Immagine 60" descr="Immagine che contiene testo&#10;&#10;Descrizione generata automaticamente">
            <a:extLst>
              <a:ext uri="{FF2B5EF4-FFF2-40B4-BE49-F238E27FC236}">
                <a16:creationId xmlns:a16="http://schemas.microsoft.com/office/drawing/2014/main" id="{80A58E23-8480-0133-A2DD-C02D792A5F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20" y="-158178"/>
            <a:ext cx="1869190" cy="1665279"/>
          </a:xfrm>
          <a:prstGeom prst="rect">
            <a:avLst/>
          </a:prstGeom>
        </p:spPr>
      </p:pic>
      <p:pic>
        <p:nvPicPr>
          <p:cNvPr id="63" name="Immagine 62" descr="Immagine che contiene testo, ingranaggio&#10;&#10;Descrizione generata automaticamente">
            <a:extLst>
              <a:ext uri="{FF2B5EF4-FFF2-40B4-BE49-F238E27FC236}">
                <a16:creationId xmlns:a16="http://schemas.microsoft.com/office/drawing/2014/main" id="{75857795-4F23-1DAB-972D-AA7D674079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23" y="-40577"/>
            <a:ext cx="1444374" cy="1535001"/>
          </a:xfrm>
          <a:prstGeom prst="rect">
            <a:avLst/>
          </a:prstGeom>
        </p:spPr>
      </p:pic>
      <p:pic>
        <p:nvPicPr>
          <p:cNvPr id="65" name="Immagine 64" descr="Immagine che contiene testo&#10;&#10;Descrizione generata automaticamente">
            <a:extLst>
              <a:ext uri="{FF2B5EF4-FFF2-40B4-BE49-F238E27FC236}">
                <a16:creationId xmlns:a16="http://schemas.microsoft.com/office/drawing/2014/main" id="{9D5474B2-2C43-0ED1-F5E6-B529E137BF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116" y="14469"/>
            <a:ext cx="1937160" cy="1665279"/>
          </a:xfrm>
          <a:prstGeom prst="rect">
            <a:avLst/>
          </a:prstGeom>
        </p:spPr>
      </p:pic>
      <p:pic>
        <p:nvPicPr>
          <p:cNvPr id="67" name="Immagine 66" descr="Immagine che contiene testo, ingranaggio&#10;&#10;Descrizione generata automaticamente">
            <a:extLst>
              <a:ext uri="{FF2B5EF4-FFF2-40B4-BE49-F238E27FC236}">
                <a16:creationId xmlns:a16="http://schemas.microsoft.com/office/drawing/2014/main" id="{2BDEB22F-A427-3479-C15A-1611004E65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113" y="784359"/>
            <a:ext cx="1962649" cy="2129744"/>
          </a:xfrm>
          <a:prstGeom prst="rect">
            <a:avLst/>
          </a:prstGeom>
        </p:spPr>
      </p:pic>
      <p:pic>
        <p:nvPicPr>
          <p:cNvPr id="45" name="Immagine 4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5875BDD-7C67-3C2A-3BC4-8441F0F9CD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208" y="41703"/>
            <a:ext cx="1628461" cy="1115849"/>
          </a:xfrm>
          <a:prstGeom prst="rect">
            <a:avLst/>
          </a:prstGeom>
        </p:spPr>
      </p:pic>
      <p:pic>
        <p:nvPicPr>
          <p:cNvPr id="69" name="Immagine 68" descr="Immagine che contiene testo&#10;&#10;Descrizione generata automaticamente">
            <a:extLst>
              <a:ext uri="{FF2B5EF4-FFF2-40B4-BE49-F238E27FC236}">
                <a16:creationId xmlns:a16="http://schemas.microsoft.com/office/drawing/2014/main" id="{32F1FA80-23B7-5AFC-6BDD-3B5EE1A250E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46" y="2961260"/>
            <a:ext cx="1662446" cy="1662446"/>
          </a:xfrm>
          <a:prstGeom prst="rect">
            <a:avLst/>
          </a:prstGeom>
        </p:spPr>
      </p:pic>
      <p:pic>
        <p:nvPicPr>
          <p:cNvPr id="71" name="Immagine 70" descr="Immagine che contiene testo&#10;&#10;Descrizione generata automaticamente">
            <a:extLst>
              <a:ext uri="{FF2B5EF4-FFF2-40B4-BE49-F238E27FC236}">
                <a16:creationId xmlns:a16="http://schemas.microsoft.com/office/drawing/2014/main" id="{ACB58C03-2C96-1DE2-1571-1EA4C9F4DE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786" y="4268341"/>
            <a:ext cx="1821044" cy="1662446"/>
          </a:xfrm>
          <a:prstGeom prst="rect">
            <a:avLst/>
          </a:prstGeom>
        </p:spPr>
      </p:pic>
      <p:pic>
        <p:nvPicPr>
          <p:cNvPr id="73" name="Immagine 7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C5D0B1A-1973-F63E-ECF7-819D4119CEC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768" y="4329640"/>
            <a:ext cx="2132576" cy="1945656"/>
          </a:xfrm>
          <a:prstGeom prst="rect">
            <a:avLst/>
          </a:prstGeom>
        </p:spPr>
      </p:pic>
      <p:pic>
        <p:nvPicPr>
          <p:cNvPr id="75" name="Immagine 7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23E91D1-CD89-EEB6-05E4-F496C9CC631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875" y="3602457"/>
            <a:ext cx="2231699" cy="996901"/>
          </a:xfrm>
          <a:prstGeom prst="rect">
            <a:avLst/>
          </a:prstGeom>
        </p:spPr>
      </p:pic>
      <p:pic>
        <p:nvPicPr>
          <p:cNvPr id="77" name="Immagine 76" descr="Immagine che contiene testo, elettronica, schermata, schermo&#10;&#10;Descrizione generata automaticamente">
            <a:extLst>
              <a:ext uri="{FF2B5EF4-FFF2-40B4-BE49-F238E27FC236}">
                <a16:creationId xmlns:a16="http://schemas.microsoft.com/office/drawing/2014/main" id="{A707BABD-332A-B5D9-7327-D6DDCD5895B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" y="-14471"/>
            <a:ext cx="9699942" cy="637222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29B4E12F-B4D2-E287-34BD-82D52CFE3AF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67" y="5729478"/>
            <a:ext cx="7508990" cy="6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7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0"/>
    </mc:Choice>
    <mc:Fallback xmlns="">
      <p:transition spd="slow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6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00"/>
                            </p:stCondLst>
                            <p:childTnLst>
                              <p:par>
                                <p:cTn id="58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600"/>
                            </p:stCondLst>
                            <p:childTnLst>
                              <p:par>
                                <p:cTn id="64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060324C-8EF1-C05C-C314-76E53EE50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926" y="-64267"/>
            <a:ext cx="5486400" cy="639874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B8AC89-BC9A-277C-B22A-7169C989F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497" y="0"/>
            <a:ext cx="3385080" cy="6398746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BB4F98-650C-4235-21E1-011FC5DDA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71898" y="1447799"/>
            <a:ext cx="5323161" cy="4780825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</a:pPr>
            <a:r>
              <a:rPr lang="it-IT" sz="32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Sotto la tua protezione</a:t>
            </a:r>
          </a:p>
          <a:p>
            <a:pPr>
              <a:lnSpc>
                <a:spcPts val="2400"/>
              </a:lnSpc>
            </a:pPr>
            <a:r>
              <a:rPr lang="it-IT" sz="32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cerchiamo rifugio,</a:t>
            </a:r>
          </a:p>
          <a:p>
            <a:pPr>
              <a:lnSpc>
                <a:spcPts val="2400"/>
              </a:lnSpc>
            </a:pPr>
            <a:r>
              <a:rPr lang="it-IT" sz="3200" spc="150" dirty="0">
                <a:ln w="19050">
                  <a:solidFill>
                    <a:srgbClr val="0070C0"/>
                  </a:solidFill>
                </a:ln>
                <a:gradFill>
                  <a:gsLst>
                    <a:gs pos="4000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75DBFF"/>
                    </a:gs>
                  </a:gsLst>
                  <a:lin ang="5400000" scaled="0"/>
                </a:gradFill>
                <a:latin typeface="Franklin Gothic Heavy" panose="020B0903020102020204" pitchFamily="34" charset="0"/>
              </a:rPr>
              <a:t>Santa Madre di Dio:</a:t>
            </a:r>
          </a:p>
          <a:p>
            <a:pPr>
              <a:lnSpc>
                <a:spcPts val="2400"/>
              </a:lnSpc>
              <a:spcBef>
                <a:spcPts val="1500"/>
              </a:spcBef>
            </a:pPr>
            <a:r>
              <a:rPr lang="it-IT" sz="3200" dirty="0">
                <a:solidFill>
                  <a:srgbClr val="7030A0"/>
                </a:solidFill>
                <a:latin typeface="Franklin Gothic Heavy" panose="020B0903020102020204" pitchFamily="34" charset="0"/>
              </a:rPr>
              <a:t>non disprezzare </a:t>
            </a:r>
          </a:p>
          <a:p>
            <a:pPr>
              <a:lnSpc>
                <a:spcPts val="2400"/>
              </a:lnSpc>
            </a:pPr>
            <a:r>
              <a:rPr lang="it-IT" sz="3200" dirty="0">
                <a:solidFill>
                  <a:srgbClr val="7030A0"/>
                </a:solidFill>
                <a:latin typeface="Franklin Gothic Heavy" panose="020B0903020102020204" pitchFamily="34" charset="0"/>
              </a:rPr>
              <a:t>le suppliche di noi </a:t>
            </a:r>
          </a:p>
          <a:p>
            <a:pPr>
              <a:lnSpc>
                <a:spcPts val="2400"/>
              </a:lnSpc>
            </a:pPr>
            <a:r>
              <a:rPr lang="it-IT" sz="3200" dirty="0">
                <a:solidFill>
                  <a:srgbClr val="7030A0"/>
                </a:solidFill>
                <a:latin typeface="Franklin Gothic Heavy" panose="020B0903020102020204" pitchFamily="34" charset="0"/>
              </a:rPr>
              <a:t>che siamo nella prova,</a:t>
            </a:r>
          </a:p>
          <a:p>
            <a:pPr>
              <a:lnSpc>
                <a:spcPts val="2400"/>
              </a:lnSpc>
              <a:spcBef>
                <a:spcPts val="1500"/>
              </a:spcBef>
            </a:pPr>
            <a:r>
              <a:rPr lang="it-IT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ma liberaci </a:t>
            </a:r>
          </a:p>
          <a:p>
            <a:pPr>
              <a:lnSpc>
                <a:spcPts val="2400"/>
              </a:lnSpc>
            </a:pPr>
            <a:r>
              <a:rPr lang="it-IT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da ogni pericolo,</a:t>
            </a:r>
          </a:p>
          <a:p>
            <a:pPr>
              <a:lnSpc>
                <a:spcPts val="2400"/>
              </a:lnSpc>
            </a:pPr>
            <a:r>
              <a:rPr lang="it-IT" sz="3200" spc="15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o Vergine gloriosa </a:t>
            </a:r>
          </a:p>
          <a:p>
            <a:pPr>
              <a:lnSpc>
                <a:spcPts val="2400"/>
              </a:lnSpc>
            </a:pPr>
            <a:r>
              <a:rPr lang="it-IT" sz="3200" spc="15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e benedetta.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E6E12D7-7238-8C2C-2A87-0E90A6E72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697" y="5701756"/>
            <a:ext cx="363604" cy="5268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8B52A2-597B-F571-DDF8-459FC31B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40" y="330200"/>
            <a:ext cx="3477861" cy="647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9B5C8E9-E2BD-DE59-BDE8-DD6D824387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88" t="422" r="36026" b="7101"/>
          <a:stretch/>
        </p:blipFill>
        <p:spPr>
          <a:xfrm>
            <a:off x="162759" y="189123"/>
            <a:ext cx="3356818" cy="6145356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22673368-19D8-FDDB-0CAC-6C9F9C81C917}"/>
              </a:ext>
            </a:extLst>
          </p:cNvPr>
          <p:cNvSpPr txBox="1">
            <a:spLocks/>
          </p:cNvSpPr>
          <p:nvPr/>
        </p:nvSpPr>
        <p:spPr>
          <a:xfrm>
            <a:off x="3880904" y="189123"/>
            <a:ext cx="5539019" cy="7252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4000" spc="-150" dirty="0">
                <a:ln w="1905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S</a:t>
            </a:r>
            <a:r>
              <a:rPr lang="it-IT" sz="3200" spc="-150" dirty="0">
                <a:ln w="1905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UB </a:t>
            </a:r>
            <a:r>
              <a:rPr lang="it-IT" sz="4000" spc="-150" dirty="0">
                <a:ln w="1905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T</a:t>
            </a:r>
            <a:r>
              <a:rPr lang="it-IT" sz="3200" spc="-150" dirty="0">
                <a:ln w="1905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UUM </a:t>
            </a:r>
            <a:r>
              <a:rPr lang="it-IT" sz="4000" spc="-150" dirty="0">
                <a:ln w="1905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P</a:t>
            </a:r>
            <a:r>
              <a:rPr lang="it-IT" sz="3200" spc="-150" dirty="0">
                <a:ln w="1905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RAESIDIUM</a:t>
            </a:r>
          </a:p>
        </p:txBody>
      </p:sp>
    </p:spTree>
    <p:extLst>
      <p:ext uri="{BB962C8B-B14F-4D97-AF65-F5344CB8AC3E}">
        <p14:creationId xmlns:p14="http://schemas.microsoft.com/office/powerpoint/2010/main" val="69297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1" y="33655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r="2463"/>
          <a:stretch/>
        </p:blipFill>
        <p:spPr>
          <a:xfrm>
            <a:off x="1779673" y="276624"/>
            <a:ext cx="7192950" cy="525763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538745E-28E6-2FBB-8F3E-1929EF6F2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323" y="297485"/>
            <a:ext cx="3415779" cy="42202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371" y="232377"/>
            <a:ext cx="769674" cy="3414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r="-317"/>
          <a:stretch/>
        </p:blipFill>
        <p:spPr>
          <a:xfrm>
            <a:off x="6278878" y="5239236"/>
            <a:ext cx="3466285" cy="7710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pic>
        <p:nvPicPr>
          <p:cNvPr id="27" name="Immagine 26" descr="Immagine che contiene testo, esterni, edificio, segnale&#10;&#10;Descrizione generata automaticamente">
            <a:extLst>
              <a:ext uri="{FF2B5EF4-FFF2-40B4-BE49-F238E27FC236}">
                <a16:creationId xmlns:a16="http://schemas.microsoft.com/office/drawing/2014/main" id="{AC4401E5-2D29-1754-BE8D-83DE80BB7A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01"/>
          <a:stretch/>
        </p:blipFill>
        <p:spPr>
          <a:xfrm>
            <a:off x="-24901" y="769920"/>
            <a:ext cx="1981281" cy="2919057"/>
          </a:xfrm>
          <a:custGeom>
            <a:avLst/>
            <a:gdLst>
              <a:gd name="connsiteX0" fmla="*/ 0 w 1981281"/>
              <a:gd name="connsiteY0" fmla="*/ 0 h 2919057"/>
              <a:gd name="connsiteX1" fmla="*/ 1981281 w 1981281"/>
              <a:gd name="connsiteY1" fmla="*/ 0 h 2919057"/>
              <a:gd name="connsiteX2" fmla="*/ 1981281 w 1981281"/>
              <a:gd name="connsiteY2" fmla="*/ 2288094 h 2919057"/>
              <a:gd name="connsiteX3" fmla="*/ 1976672 w 1981281"/>
              <a:gd name="connsiteY3" fmla="*/ 2318296 h 2919057"/>
              <a:gd name="connsiteX4" fmla="*/ 1247645 w 1981281"/>
              <a:gd name="connsiteY4" fmla="*/ 2912470 h 2919057"/>
              <a:gd name="connsiteX5" fmla="*/ 1141371 w 1981281"/>
              <a:gd name="connsiteY5" fmla="*/ 2901757 h 2919057"/>
              <a:gd name="connsiteX6" fmla="*/ 1141371 w 1981281"/>
              <a:gd name="connsiteY6" fmla="*/ 2919057 h 2919057"/>
              <a:gd name="connsiteX7" fmla="*/ 0 w 1981281"/>
              <a:gd name="connsiteY7" fmla="*/ 2919057 h 291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1281" h="2919057">
                <a:moveTo>
                  <a:pt x="0" y="0"/>
                </a:moveTo>
                <a:lnTo>
                  <a:pt x="1981281" y="0"/>
                </a:lnTo>
                <a:lnTo>
                  <a:pt x="1981281" y="2288094"/>
                </a:lnTo>
                <a:lnTo>
                  <a:pt x="1976672" y="2318296"/>
                </a:lnTo>
                <a:cubicBezTo>
                  <a:pt x="1907283" y="2657391"/>
                  <a:pt x="1607253" y="2912470"/>
                  <a:pt x="1247645" y="2912470"/>
                </a:cubicBezTo>
                <a:lnTo>
                  <a:pt x="1141371" y="2901757"/>
                </a:lnTo>
                <a:lnTo>
                  <a:pt x="1141371" y="2919057"/>
                </a:lnTo>
                <a:lnTo>
                  <a:pt x="0" y="2919057"/>
                </a:lnTo>
                <a:close/>
              </a:path>
            </a:pathLst>
          </a:cu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864574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1" y="33655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" b="2405"/>
          <a:stretch/>
        </p:blipFill>
        <p:spPr>
          <a:xfrm>
            <a:off x="2434463" y="1192813"/>
            <a:ext cx="5454046" cy="398659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AC4401E5-2D29-1754-BE8D-83DE80BB7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b="1957"/>
          <a:stretch/>
        </p:blipFill>
        <p:spPr>
          <a:xfrm>
            <a:off x="-93840" y="-34045"/>
            <a:ext cx="2351642" cy="3464717"/>
          </a:xfrm>
          <a:custGeom>
            <a:avLst/>
            <a:gdLst>
              <a:gd name="connsiteX0" fmla="*/ 0 w 1981281"/>
              <a:gd name="connsiteY0" fmla="*/ 0 h 2919057"/>
              <a:gd name="connsiteX1" fmla="*/ 1981281 w 1981281"/>
              <a:gd name="connsiteY1" fmla="*/ 0 h 2919057"/>
              <a:gd name="connsiteX2" fmla="*/ 1981281 w 1981281"/>
              <a:gd name="connsiteY2" fmla="*/ 2288094 h 2919057"/>
              <a:gd name="connsiteX3" fmla="*/ 1976672 w 1981281"/>
              <a:gd name="connsiteY3" fmla="*/ 2318296 h 2919057"/>
              <a:gd name="connsiteX4" fmla="*/ 1247645 w 1981281"/>
              <a:gd name="connsiteY4" fmla="*/ 2912470 h 2919057"/>
              <a:gd name="connsiteX5" fmla="*/ 1141371 w 1981281"/>
              <a:gd name="connsiteY5" fmla="*/ 2901757 h 2919057"/>
              <a:gd name="connsiteX6" fmla="*/ 1141371 w 1981281"/>
              <a:gd name="connsiteY6" fmla="*/ 2919057 h 2919057"/>
              <a:gd name="connsiteX7" fmla="*/ 0 w 1981281"/>
              <a:gd name="connsiteY7" fmla="*/ 2919057 h 291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81281" h="2919057">
                <a:moveTo>
                  <a:pt x="0" y="0"/>
                </a:moveTo>
                <a:lnTo>
                  <a:pt x="1981281" y="0"/>
                </a:lnTo>
                <a:lnTo>
                  <a:pt x="1981281" y="2288094"/>
                </a:lnTo>
                <a:lnTo>
                  <a:pt x="1976672" y="2318296"/>
                </a:lnTo>
                <a:cubicBezTo>
                  <a:pt x="1907283" y="2657391"/>
                  <a:pt x="1607253" y="2912470"/>
                  <a:pt x="1247645" y="2912470"/>
                </a:cubicBezTo>
                <a:lnTo>
                  <a:pt x="1141371" y="2901757"/>
                </a:lnTo>
                <a:lnTo>
                  <a:pt x="1141371" y="2919057"/>
                </a:lnTo>
                <a:lnTo>
                  <a:pt x="0" y="2919057"/>
                </a:lnTo>
                <a:close/>
              </a:path>
            </a:pathLst>
          </a:custGeom>
          <a:effectLst>
            <a:softEdge rad="88900"/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045833-2756-5FAD-028D-0929073D52A4}"/>
              </a:ext>
            </a:extLst>
          </p:cNvPr>
          <p:cNvSpPr txBox="1"/>
          <p:nvPr/>
        </p:nvSpPr>
        <p:spPr>
          <a:xfrm>
            <a:off x="6736984" y="5349790"/>
            <a:ext cx="2804515" cy="691023"/>
          </a:xfrm>
          <a:prstGeom prst="rect">
            <a:avLst/>
          </a:prstGeom>
          <a:solidFill>
            <a:srgbClr val="005EC4"/>
          </a:solidFill>
        </p:spPr>
        <p:txBody>
          <a:bodyPr wrap="square" bIns="0" rtlCol="0" anchor="ctr" anchorCtr="0">
            <a:spAutoFit/>
          </a:bodyPr>
          <a:lstStyle/>
          <a:p>
            <a:pPr>
              <a:lnSpc>
                <a:spcPts val="2400"/>
              </a:lnSpc>
            </a:pPr>
            <a:r>
              <a:rPr lang="it-IT" sz="3200" b="1" cap="small" dirty="0">
                <a:solidFill>
                  <a:srgbClr val="00FFFF"/>
                </a:solidFill>
              </a:rPr>
              <a:t>Duomo di Chieri</a:t>
            </a:r>
          </a:p>
          <a:p>
            <a:pPr>
              <a:lnSpc>
                <a:spcPts val="2400"/>
              </a:lnSpc>
            </a:pPr>
            <a:r>
              <a:rPr lang="it-IT" sz="2800" dirty="0">
                <a:solidFill>
                  <a:schemeClr val="bg1"/>
                </a:solidFill>
                <a:latin typeface="One Stroke Script LET" pitchFamily="2" charset="0"/>
              </a:rPr>
              <a:t>Madonna delle Grazie</a:t>
            </a:r>
            <a:endParaRPr lang="it-IT" sz="3200" b="1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1A0A74-5E66-98B2-701B-5B17DFBD46D9}"/>
              </a:ext>
            </a:extLst>
          </p:cNvPr>
          <p:cNvSpPr txBox="1"/>
          <p:nvPr/>
        </p:nvSpPr>
        <p:spPr>
          <a:xfrm>
            <a:off x="8111905" y="228267"/>
            <a:ext cx="1475926" cy="692947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lstStyle/>
          <a:p>
            <a:pPr>
              <a:lnSpc>
                <a:spcPts val="2400"/>
              </a:lnSpc>
            </a:pPr>
            <a:r>
              <a:rPr lang="it-IT" sz="3600" b="1" cap="small" spc="-1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1831 </a:t>
            </a:r>
            <a:br>
              <a:rPr lang="it-IT" sz="3600" b="1" cap="small" spc="-1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 cap="small" spc="-1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endParaRPr lang="it-IT" sz="3600" b="1" spc="-15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57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-5349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" b="5722"/>
          <a:stretch/>
        </p:blipFill>
        <p:spPr>
          <a:xfrm rot="21424850" flipH="1">
            <a:off x="2021934" y="756133"/>
            <a:ext cx="6427661" cy="469825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84" y="4314899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578" y="219986"/>
            <a:ext cx="757260" cy="36621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43028F1-721E-780D-DAC9-B95FA4FF2451}"/>
              </a:ext>
            </a:extLst>
          </p:cNvPr>
          <p:cNvSpPr txBox="1"/>
          <p:nvPr/>
        </p:nvSpPr>
        <p:spPr>
          <a:xfrm>
            <a:off x="8042182" y="3852499"/>
            <a:ext cx="1658420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92A576"/>
                </a:solidFill>
                <a:latin typeface="Franklin Gothic Heavy" panose="020B0903020102020204" pitchFamily="34" charset="0"/>
              </a:rPr>
              <a:t>26 Maggio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0100362-7E01-7B72-5944-9A0A1B4396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15472" r="19049"/>
          <a:stretch/>
        </p:blipFill>
        <p:spPr>
          <a:xfrm>
            <a:off x="-7888" y="0"/>
            <a:ext cx="1973273" cy="3334342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922527" y="245063"/>
            <a:ext cx="3377330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Ex. Spirituali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D41ABF6-032E-B272-FED6-A784AFC5904E}"/>
              </a:ext>
            </a:extLst>
          </p:cNvPr>
          <p:cNvSpPr txBox="1"/>
          <p:nvPr/>
        </p:nvSpPr>
        <p:spPr>
          <a:xfrm>
            <a:off x="2138122" y="5865376"/>
            <a:ext cx="3535926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i="1" dirty="0">
                <a:solidFill>
                  <a:srgbClr val="5C82C1">
                    <a:alpha val="66000"/>
                  </a:srgbClr>
                </a:solidFill>
                <a:latin typeface="Franklin Gothic Heavy" panose="020B0903020102020204" pitchFamily="34" charset="0"/>
              </a:rPr>
              <a:t>Volta del Guarino Guarini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D0BFEA0-6F5B-125A-389D-869F74F2C9F0}"/>
              </a:ext>
            </a:extLst>
          </p:cNvPr>
          <p:cNvSpPr txBox="1"/>
          <p:nvPr/>
        </p:nvSpPr>
        <p:spPr>
          <a:xfrm>
            <a:off x="6049774" y="5363996"/>
            <a:ext cx="3659773" cy="691023"/>
          </a:xfrm>
          <a:prstGeom prst="rect">
            <a:avLst/>
          </a:prstGeom>
          <a:solidFill>
            <a:srgbClr val="005EC4"/>
          </a:solidFill>
        </p:spPr>
        <p:txBody>
          <a:bodyPr wrap="square" bIns="0" rtlCol="0" anchor="ctr" anchorCtr="0">
            <a:spAutoFit/>
          </a:bodyPr>
          <a:lstStyle/>
          <a:p>
            <a:pPr>
              <a:lnSpc>
                <a:spcPts val="2400"/>
              </a:lnSpc>
            </a:pPr>
            <a:r>
              <a:rPr lang="it-IT" sz="3200" b="1" cap="small" dirty="0" err="1">
                <a:solidFill>
                  <a:srgbClr val="00FFFF"/>
                </a:solidFill>
              </a:rPr>
              <a:t>xsa</a:t>
            </a:r>
            <a:r>
              <a:rPr lang="it-IT" sz="3200" b="1" cap="small" dirty="0">
                <a:solidFill>
                  <a:srgbClr val="00FFFF"/>
                </a:solidFill>
              </a:rPr>
              <a:t> della Visitazione</a:t>
            </a:r>
          </a:p>
          <a:p>
            <a:pPr>
              <a:lnSpc>
                <a:spcPts val="2400"/>
              </a:lnSpc>
            </a:pPr>
            <a:r>
              <a:rPr lang="it-IT" sz="2800" dirty="0" err="1">
                <a:solidFill>
                  <a:schemeClr val="bg1"/>
                </a:solidFill>
                <a:latin typeface="One Stroke Script LET" pitchFamily="2" charset="0"/>
              </a:rPr>
              <a:t>Ord.</a:t>
            </a:r>
            <a:r>
              <a:rPr lang="it-IT" sz="3200" b="1" dirty="0" err="1">
                <a:solidFill>
                  <a:schemeClr val="bg1"/>
                </a:solidFill>
                <a:latin typeface="One Stroke Script LET" pitchFamily="2" charset="0"/>
              </a:rPr>
              <a:t>Diaconato</a:t>
            </a:r>
            <a:r>
              <a:rPr lang="it-IT" sz="3200" b="1" dirty="0">
                <a:solidFill>
                  <a:schemeClr val="bg1"/>
                </a:solidFill>
                <a:latin typeface="One Stroke Script LET" pitchFamily="2" charset="0"/>
              </a:rPr>
              <a:t>-Sacerdote</a:t>
            </a:r>
          </a:p>
        </p:txBody>
      </p:sp>
    </p:spTree>
    <p:extLst>
      <p:ext uri="{BB962C8B-B14F-4D97-AF65-F5344CB8AC3E}">
        <p14:creationId xmlns:p14="http://schemas.microsoft.com/office/powerpoint/2010/main" val="3875604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-5349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r="5326"/>
          <a:stretch/>
        </p:blipFill>
        <p:spPr>
          <a:xfrm rot="21424850" flipH="1">
            <a:off x="2003913" y="583561"/>
            <a:ext cx="6427661" cy="469825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84" y="4314899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578" y="219986"/>
            <a:ext cx="757260" cy="36621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r="113"/>
          <a:stretch/>
        </p:blipFill>
        <p:spPr>
          <a:xfrm>
            <a:off x="6184336" y="5202695"/>
            <a:ext cx="3516266" cy="7710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43028F1-721E-780D-DAC9-B95FA4FF2451}"/>
              </a:ext>
            </a:extLst>
          </p:cNvPr>
          <p:cNvSpPr txBox="1"/>
          <p:nvPr/>
        </p:nvSpPr>
        <p:spPr>
          <a:xfrm>
            <a:off x="8434167" y="3100320"/>
            <a:ext cx="151183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92A576"/>
                </a:solidFill>
                <a:latin typeface="Franklin Gothic Heavy" panose="020B0903020102020204" pitchFamily="34" charset="0"/>
              </a:rPr>
              <a:t>5 Giugno</a:t>
            </a:r>
          </a:p>
        </p:txBody>
      </p:sp>
      <p:pic>
        <p:nvPicPr>
          <p:cNvPr id="4" name="Immagine 3" descr="Immagine che contiene soffitto, corridoio&#10;&#10;Descrizione generata automaticamente">
            <a:extLst>
              <a:ext uri="{FF2B5EF4-FFF2-40B4-BE49-F238E27FC236}">
                <a16:creationId xmlns:a16="http://schemas.microsoft.com/office/drawing/2014/main" id="{D0100362-7E01-7B72-5944-9A0A1B4396D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24694"/>
            <a:ext cx="1829900" cy="3874446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922527" y="245063"/>
            <a:ext cx="3008098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ordinazione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D41ABF6-032E-B272-FED6-A784AFC5904E}"/>
              </a:ext>
            </a:extLst>
          </p:cNvPr>
          <p:cNvSpPr txBox="1"/>
          <p:nvPr/>
        </p:nvSpPr>
        <p:spPr>
          <a:xfrm>
            <a:off x="2138122" y="5865376"/>
            <a:ext cx="3535926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i="1" dirty="0">
                <a:solidFill>
                  <a:srgbClr val="5C82C1">
                    <a:alpha val="66000"/>
                  </a:srgbClr>
                </a:solidFill>
                <a:latin typeface="Franklin Gothic Heavy" panose="020B0903020102020204" pitchFamily="34" charset="0"/>
              </a:rPr>
              <a:t>Volta del Guarino Guarini</a:t>
            </a:r>
          </a:p>
        </p:txBody>
      </p:sp>
    </p:spTree>
    <p:extLst>
      <p:ext uri="{BB962C8B-B14F-4D97-AF65-F5344CB8AC3E}">
        <p14:creationId xmlns:p14="http://schemas.microsoft.com/office/powerpoint/2010/main" val="3837355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4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4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-5349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6521"/>
          <a:stretch/>
        </p:blipFill>
        <p:spPr>
          <a:xfrm flipH="1">
            <a:off x="2151556" y="1136037"/>
            <a:ext cx="6427661" cy="469825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84" y="4314899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578" y="219986"/>
            <a:ext cx="757260" cy="36621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43028F1-721E-780D-DAC9-B95FA4FF2451}"/>
              </a:ext>
            </a:extLst>
          </p:cNvPr>
          <p:cNvSpPr txBox="1"/>
          <p:nvPr/>
        </p:nvSpPr>
        <p:spPr>
          <a:xfrm>
            <a:off x="7573216" y="5019355"/>
            <a:ext cx="151183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92A576"/>
                </a:solidFill>
                <a:latin typeface="Franklin Gothic Heavy" panose="020B0903020102020204" pitchFamily="34" charset="0"/>
              </a:rPr>
              <a:t>7 Giugno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0100362-7E01-7B72-5944-9A0A1B4396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7" t="-12085" r="48317" b="445"/>
          <a:stretch/>
        </p:blipFill>
        <p:spPr>
          <a:xfrm>
            <a:off x="-99135" y="-563497"/>
            <a:ext cx="2335364" cy="4114719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922527" y="245063"/>
            <a:ext cx="3008098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2ª Messa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5D2FE4-55DB-8055-3349-9FFE1DEBF5BB}"/>
              </a:ext>
            </a:extLst>
          </p:cNvPr>
          <p:cNvSpPr txBox="1"/>
          <p:nvPr/>
        </p:nvSpPr>
        <p:spPr>
          <a:xfrm>
            <a:off x="7008958" y="5388043"/>
            <a:ext cx="2532541" cy="614518"/>
          </a:xfrm>
          <a:prstGeom prst="rect">
            <a:avLst/>
          </a:prstGeom>
          <a:solidFill>
            <a:srgbClr val="005EC4"/>
          </a:solidFill>
        </p:spPr>
        <p:txBody>
          <a:bodyPr wrap="square" tIns="72000" bIns="0" rtlCol="0" anchor="ctr" anchorCtr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3200" b="1" cap="small" dirty="0">
                <a:solidFill>
                  <a:srgbClr val="00FFFF"/>
                </a:solidFill>
              </a:rPr>
              <a:t>Torino</a:t>
            </a:r>
          </a:p>
          <a:p>
            <a:pPr algn="ctr">
              <a:lnSpc>
                <a:spcPts val="2000"/>
              </a:lnSpc>
            </a:pPr>
            <a:r>
              <a:rPr lang="it-IT" sz="2800" dirty="0">
                <a:solidFill>
                  <a:schemeClr val="bg1"/>
                </a:solidFill>
                <a:latin typeface="One Stroke Script LET" pitchFamily="2" charset="0"/>
              </a:rPr>
              <a:t>Madonna Consolata</a:t>
            </a:r>
            <a:endParaRPr lang="it-IT" sz="3200" b="1" dirty="0">
              <a:solidFill>
                <a:schemeClr val="bg1"/>
              </a:solidFill>
              <a:latin typeface="One Stroke Script L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63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-7125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7" b="8477"/>
          <a:stretch/>
        </p:blipFill>
        <p:spPr>
          <a:xfrm>
            <a:off x="1958206" y="617881"/>
            <a:ext cx="6151420" cy="449633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173145" y="610756"/>
            <a:ext cx="3008098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Ave Maria…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7578" y="219986"/>
            <a:ext cx="757260" cy="36621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r="193"/>
          <a:stretch/>
        </p:blipFill>
        <p:spPr>
          <a:xfrm>
            <a:off x="6491103" y="5227080"/>
            <a:ext cx="3237046" cy="7710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905A212-A359-0C41-B95E-E63E05507200}"/>
              </a:ext>
            </a:extLst>
          </p:cNvPr>
          <p:cNvSpPr txBox="1"/>
          <p:nvPr/>
        </p:nvSpPr>
        <p:spPr>
          <a:xfrm>
            <a:off x="8026141" y="3370521"/>
            <a:ext cx="185841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7D413D"/>
                </a:solidFill>
                <a:latin typeface="Franklin Gothic Heavy" panose="020B0903020102020204" pitchFamily="34" charset="0"/>
              </a:rPr>
              <a:t>8 Dicembre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BBE61C4-2D26-D7B8-8117-DC1CAED59E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482" y="163604"/>
            <a:ext cx="3972678" cy="42202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985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20262" cy="637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99896" y="-235701"/>
            <a:ext cx="1457112" cy="127945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10874" y="392243"/>
            <a:ext cx="514530" cy="5996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007322" y="608734"/>
            <a:ext cx="548098" cy="63877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459729" y="0"/>
            <a:ext cx="2260533" cy="137594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59264" y="5682319"/>
            <a:ext cx="1191524" cy="68990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471" y="5996045"/>
            <a:ext cx="649694" cy="37618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65E9C01-3DD1-75B7-15EC-9772F7B0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-7125"/>
            <a:ext cx="9013616" cy="6372225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9D9D358A-DA9B-E25A-3E21-4692CCAD4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/>
        </p:blipFill>
        <p:spPr>
          <a:xfrm>
            <a:off x="1879549" y="559664"/>
            <a:ext cx="6986195" cy="510651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FA1F255B-3F5A-3B29-B551-3B0B7ACADB85}"/>
              </a:ext>
            </a:extLst>
          </p:cNvPr>
          <p:cNvSpPr txBox="1">
            <a:spLocks/>
          </p:cNvSpPr>
          <p:nvPr/>
        </p:nvSpPr>
        <p:spPr>
          <a:xfrm>
            <a:off x="67158" y="351695"/>
            <a:ext cx="3008098" cy="52686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DD5FF">
                  <a:alpha val="68000"/>
                </a:srgbClr>
              </a:gs>
              <a:gs pos="48000">
                <a:schemeClr val="bg1">
                  <a:alpha val="79000"/>
                </a:schemeClr>
              </a:gs>
              <a:gs pos="96000">
                <a:srgbClr val="53D2FF">
                  <a:alpha val="61000"/>
                </a:srgbClr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lIns="36000" tIns="72000" rIns="36000" bIns="36289" rtlCol="0" anchor="ctr">
            <a:noAutofit/>
          </a:bodyPr>
          <a:lstStyle>
            <a:lvl1pPr algn="l" defTabSz="8496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200"/>
              </a:spcBef>
            </a:pPr>
            <a:r>
              <a:rPr lang="it-IT" sz="2800" i="1" spc="300" dirty="0">
                <a:ln w="1905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114300">
                    <a:schemeClr val="accent4">
                      <a:alpha val="40000"/>
                    </a:schemeClr>
                  </a:glow>
                </a:effectLst>
                <a:latin typeface="American Captain Eternal" panose="02000503030000020004" pitchFamily="50" charset="0"/>
              </a:rPr>
              <a:t>Pasqua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EFFC503B-1B88-68A2-A508-79F07A360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7" y="4271531"/>
            <a:ext cx="2434463" cy="2089997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1193772-AB80-77BA-3EC4-53630E0D9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371" y="171417"/>
            <a:ext cx="769674" cy="3414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9CA02D-CDE3-03A5-11F6-17C26579E4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r="-1437"/>
          <a:stretch/>
        </p:blipFill>
        <p:spPr>
          <a:xfrm>
            <a:off x="6261716" y="5236585"/>
            <a:ext cx="3533234" cy="77109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69101D2-7C2A-4E04-6179-F5E86CDB0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8" y="5912666"/>
            <a:ext cx="363604" cy="52686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0E29998-EB79-C7D9-B631-20CBE52740CF}"/>
              </a:ext>
            </a:extLst>
          </p:cNvPr>
          <p:cNvSpPr txBox="1"/>
          <p:nvPr/>
        </p:nvSpPr>
        <p:spPr>
          <a:xfrm>
            <a:off x="8163254" y="2578425"/>
            <a:ext cx="185841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sz="2200" dirty="0">
                <a:solidFill>
                  <a:srgbClr val="E0933E"/>
                </a:solidFill>
                <a:latin typeface="Franklin Gothic Heavy" panose="020B0903020102020204" pitchFamily="34" charset="0"/>
              </a:rPr>
              <a:t>12 Aprile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45BD47-57FE-9D2B-C7AA-BBA2FD513B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8"/>
          <a:stretch/>
        </p:blipFill>
        <p:spPr>
          <a:xfrm>
            <a:off x="-105168" y="928346"/>
            <a:ext cx="2714821" cy="2850203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E42D10B-2554-C7B2-38E2-4F9E62BF6C50}"/>
              </a:ext>
            </a:extLst>
          </p:cNvPr>
          <p:cNvSpPr txBox="1"/>
          <p:nvPr/>
        </p:nvSpPr>
        <p:spPr>
          <a:xfrm>
            <a:off x="1440390" y="834766"/>
            <a:ext cx="817157" cy="3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dirty="0">
                <a:ln>
                  <a:solidFill>
                    <a:srgbClr val="5D422C"/>
                  </a:solidFill>
                </a:ln>
                <a:solidFill>
                  <a:schemeClr val="bg1">
                    <a:alpha val="60000"/>
                  </a:schemeClr>
                </a:solidFill>
                <a:latin typeface="Franklin Gothic Heavy" panose="020B0903020102020204" pitchFamily="34" charset="0"/>
              </a:rPr>
              <a:t>1846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6E3FA27-E3A4-D56B-1E79-D0651C922DF6}"/>
              </a:ext>
            </a:extLst>
          </p:cNvPr>
          <p:cNvSpPr txBox="1"/>
          <p:nvPr/>
        </p:nvSpPr>
        <p:spPr>
          <a:xfrm>
            <a:off x="-38367" y="2102145"/>
            <a:ext cx="817157" cy="3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dirty="0">
                <a:ln>
                  <a:solidFill>
                    <a:srgbClr val="5D422C"/>
                  </a:solidFill>
                </a:ln>
                <a:solidFill>
                  <a:schemeClr val="bg1">
                    <a:alpha val="60000"/>
                  </a:schemeClr>
                </a:solidFill>
                <a:latin typeface="Franklin Gothic Heavy" panose="020B0903020102020204" pitchFamily="34" charset="0"/>
              </a:rPr>
              <a:t>1853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5295E84-66D5-287C-2FA2-AFB06C0C327E}"/>
              </a:ext>
            </a:extLst>
          </p:cNvPr>
          <p:cNvSpPr txBox="1"/>
          <p:nvPr/>
        </p:nvSpPr>
        <p:spPr>
          <a:xfrm rot="16200000">
            <a:off x="986277" y="1972100"/>
            <a:ext cx="817157" cy="3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dirty="0">
                <a:ln>
                  <a:solidFill>
                    <a:srgbClr val="5D422C"/>
                  </a:solidFill>
                </a:ln>
                <a:solidFill>
                  <a:schemeClr val="bg1">
                    <a:alpha val="60000"/>
                  </a:schemeClr>
                </a:solidFill>
                <a:latin typeface="Franklin Gothic Heavy" panose="020B0903020102020204" pitchFamily="34" charset="0"/>
              </a:rPr>
              <a:t>1868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C684124-954D-CA9A-51B0-9AB28D85A722}"/>
              </a:ext>
            </a:extLst>
          </p:cNvPr>
          <p:cNvSpPr txBox="1"/>
          <p:nvPr/>
        </p:nvSpPr>
        <p:spPr>
          <a:xfrm>
            <a:off x="73436" y="3542022"/>
            <a:ext cx="817157" cy="3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dirty="0">
                <a:ln>
                  <a:solidFill>
                    <a:srgbClr val="5D422C"/>
                  </a:solidFill>
                </a:ln>
                <a:solidFill>
                  <a:schemeClr val="bg1">
                    <a:alpha val="60000"/>
                  </a:schemeClr>
                </a:solidFill>
                <a:latin typeface="Franklin Gothic Heavy" panose="020B0903020102020204" pitchFamily="34" charset="0"/>
              </a:rPr>
              <a:t>1888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6C6CD98-ADC7-6179-A5D7-0548D17C8BC5}"/>
              </a:ext>
            </a:extLst>
          </p:cNvPr>
          <p:cNvSpPr txBox="1"/>
          <p:nvPr/>
        </p:nvSpPr>
        <p:spPr>
          <a:xfrm>
            <a:off x="1429455" y="3573574"/>
            <a:ext cx="817157" cy="3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it-IT" dirty="0">
                <a:ln>
                  <a:solidFill>
                    <a:srgbClr val="5D422C"/>
                  </a:solidFill>
                </a:ln>
                <a:solidFill>
                  <a:schemeClr val="bg1">
                    <a:alpha val="60000"/>
                  </a:schemeClr>
                </a:solidFill>
                <a:latin typeface="Franklin Gothic Heavy" panose="020B09030201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202022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6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4" grpId="0"/>
      <p:bldP spid="26" grpId="0"/>
      <p:bldP spid="27" grpId="0"/>
      <p:bldP spid="28" grpId="0"/>
      <p:bldP spid="30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</TotalTime>
  <Words>196</Words>
  <Application>Microsoft Office PowerPoint</Application>
  <PresentationFormat>Personalizzato</PresentationFormat>
  <Paragraphs>88</Paragraphs>
  <Slides>24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4" baseType="lpstr">
      <vt:lpstr>Franklin Gothic Demi Cond</vt:lpstr>
      <vt:lpstr>Calibri Light</vt:lpstr>
      <vt:lpstr>Franklin Gothic Heavy</vt:lpstr>
      <vt:lpstr>Franklin Gothic Book</vt:lpstr>
      <vt:lpstr>Arial</vt:lpstr>
      <vt:lpstr>Calibri</vt:lpstr>
      <vt:lpstr>American Captain Eternal</vt:lpstr>
      <vt:lpstr>One Stroke Script LET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test</dc:creator>
  <cp:lastModifiedBy>pasquale granata</cp:lastModifiedBy>
  <cp:revision>54</cp:revision>
  <dcterms:modified xsi:type="dcterms:W3CDTF">2023-05-01T16:16:28Z</dcterms:modified>
</cp:coreProperties>
</file>